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7" r:id="rId2"/>
    <p:sldId id="288" r:id="rId3"/>
    <p:sldId id="283" r:id="rId4"/>
    <p:sldId id="284" r:id="rId5"/>
    <p:sldId id="285" r:id="rId6"/>
    <p:sldId id="289" r:id="rId7"/>
    <p:sldId id="287" r:id="rId8"/>
    <p:sldId id="290" r:id="rId9"/>
    <p:sldId id="259" r:id="rId10"/>
    <p:sldId id="260" r:id="rId11"/>
    <p:sldId id="261" r:id="rId12"/>
    <p:sldId id="262" r:id="rId13"/>
    <p:sldId id="264" r:id="rId14"/>
    <p:sldId id="265" r:id="rId15"/>
    <p:sldId id="266" r:id="rId16"/>
    <p:sldId id="291" r:id="rId17"/>
    <p:sldId id="267" r:id="rId18"/>
    <p:sldId id="268" r:id="rId19"/>
    <p:sldId id="294" r:id="rId20"/>
    <p:sldId id="295" r:id="rId21"/>
    <p:sldId id="269" r:id="rId22"/>
    <p:sldId id="270" r:id="rId23"/>
    <p:sldId id="296" r:id="rId24"/>
    <p:sldId id="297" r:id="rId25"/>
    <p:sldId id="299" r:id="rId26"/>
    <p:sldId id="300" r:id="rId27"/>
    <p:sldId id="271" r:id="rId28"/>
    <p:sldId id="301" r:id="rId29"/>
    <p:sldId id="302" r:id="rId30"/>
    <p:sldId id="304" r:id="rId31"/>
    <p:sldId id="305" r:id="rId32"/>
    <p:sldId id="306" r:id="rId33"/>
    <p:sldId id="279" r:id="rId34"/>
    <p:sldId id="308" r:id="rId35"/>
    <p:sldId id="309" r:id="rId36"/>
    <p:sldId id="310" r:id="rId37"/>
    <p:sldId id="292" r:id="rId38"/>
    <p:sldId id="28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uricio Corre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357" autoAdjust="0"/>
  </p:normalViewPr>
  <p:slideViewPr>
    <p:cSldViewPr snapToGrid="0">
      <p:cViewPr varScale="1">
        <p:scale>
          <a:sx n="107" d="100"/>
          <a:sy n="107" d="100"/>
        </p:scale>
        <p:origin x="6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4-09T00:17:37.712" idx="1">
    <p:pos x="640" y="340"/>
    <p:text>Replace with final picture of the chassis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6B1898-2CDA-4B12-9FCF-8CE4720E9F78}" type="datetimeFigureOut">
              <a:rPr lang="en-US" smtClean="0"/>
              <a:t>4/18/2023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1FEA8D-A5C0-4AD8-9528-04D137D145EE}" type="slidenum">
              <a:rPr lang="en-US" smtClean="0"/>
              <a:t>‹#›</a:t>
            </a:fld>
            <a:endParaRPr lang="en-US"/>
          </a:p>
        </p:txBody>
      </p:sp>
    </p:spTree>
    <p:extLst>
      <p:ext uri="{BB962C8B-B14F-4D97-AF65-F5344CB8AC3E}">
        <p14:creationId xmlns:p14="http://schemas.microsoft.com/office/powerpoint/2010/main" val="1666067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7"/>
        <p:cNvGrpSpPr/>
        <p:nvPr/>
      </p:nvGrpSpPr>
      <p:grpSpPr>
        <a:xfrm>
          <a:off x="0" y="0"/>
          <a:ext cx="0" cy="0"/>
          <a:chOff x="0" y="0"/>
          <a:chExt cx="0" cy="0"/>
        </a:xfrm>
      </p:grpSpPr>
      <p:sp>
        <p:nvSpPr>
          <p:cNvPr id="2268" name="Google Shape;2268;g2049155d6b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9" name="Google Shape;2269;g2049155d6b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8"/>
        <p:cNvGrpSpPr/>
        <p:nvPr/>
      </p:nvGrpSpPr>
      <p:grpSpPr>
        <a:xfrm>
          <a:off x="0" y="0"/>
          <a:ext cx="0" cy="0"/>
          <a:chOff x="0" y="0"/>
          <a:chExt cx="0" cy="0"/>
        </a:xfrm>
      </p:grpSpPr>
      <p:sp>
        <p:nvSpPr>
          <p:cNvPr id="2309" name="Google Shape;2309;g1e1656b17e4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0" name="Google Shape;2310;g1e1656b17e4_0_2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8"/>
        <p:cNvGrpSpPr/>
        <p:nvPr/>
      </p:nvGrpSpPr>
      <p:grpSpPr>
        <a:xfrm>
          <a:off x="0" y="0"/>
          <a:ext cx="0" cy="0"/>
          <a:chOff x="0" y="0"/>
          <a:chExt cx="0" cy="0"/>
        </a:xfrm>
      </p:grpSpPr>
      <p:sp>
        <p:nvSpPr>
          <p:cNvPr id="2319" name="Google Shape;2319;g1e0f757470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0" name="Google Shape;2320;g1e0f757470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1e1656b17e4_0_4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1e1656b17e4_0_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8"/>
        <p:cNvGrpSpPr/>
        <p:nvPr/>
      </p:nvGrpSpPr>
      <p:grpSpPr>
        <a:xfrm>
          <a:off x="0" y="0"/>
          <a:ext cx="0" cy="0"/>
          <a:chOff x="0" y="0"/>
          <a:chExt cx="0" cy="0"/>
        </a:xfrm>
      </p:grpSpPr>
      <p:sp>
        <p:nvSpPr>
          <p:cNvPr id="2359" name="Google Shape;2359;g1e0f6bcf2a0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0" name="Google Shape;2360;g1e0f6bcf2a0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6"/>
        <p:cNvGrpSpPr/>
        <p:nvPr/>
      </p:nvGrpSpPr>
      <p:grpSpPr>
        <a:xfrm>
          <a:off x="0" y="0"/>
          <a:ext cx="0" cy="0"/>
          <a:chOff x="0" y="0"/>
          <a:chExt cx="0" cy="0"/>
        </a:xfrm>
      </p:grpSpPr>
      <p:sp>
        <p:nvSpPr>
          <p:cNvPr id="2367" name="Google Shape;2367;g1e1656b17e4_0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8" name="Google Shape;2368;g1e1656b17e4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5"/>
        <p:cNvGrpSpPr/>
        <p:nvPr/>
      </p:nvGrpSpPr>
      <p:grpSpPr>
        <a:xfrm>
          <a:off x="0" y="0"/>
          <a:ext cx="0" cy="0"/>
          <a:chOff x="0" y="0"/>
          <a:chExt cx="0" cy="0"/>
        </a:xfrm>
      </p:grpSpPr>
      <p:sp>
        <p:nvSpPr>
          <p:cNvPr id="2376" name="Google Shape;2376;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7" name="Google Shape;2377;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7"/>
        <p:cNvGrpSpPr/>
        <p:nvPr/>
      </p:nvGrpSpPr>
      <p:grpSpPr>
        <a:xfrm>
          <a:off x="0" y="0"/>
          <a:ext cx="0" cy="0"/>
          <a:chOff x="0" y="0"/>
          <a:chExt cx="0" cy="0"/>
        </a:xfrm>
      </p:grpSpPr>
      <p:sp>
        <p:nvSpPr>
          <p:cNvPr id="2388" name="Google Shape;2388;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9" name="Google Shape;2389;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8522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7"/>
        <p:cNvGrpSpPr/>
        <p:nvPr/>
      </p:nvGrpSpPr>
      <p:grpSpPr>
        <a:xfrm>
          <a:off x="0" y="0"/>
          <a:ext cx="0" cy="0"/>
          <a:chOff x="0" y="0"/>
          <a:chExt cx="0" cy="0"/>
        </a:xfrm>
      </p:grpSpPr>
      <p:sp>
        <p:nvSpPr>
          <p:cNvPr id="2388" name="Google Shape;2388;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9" name="Google Shape;2389;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8"/>
        <p:cNvGrpSpPr/>
        <p:nvPr/>
      </p:nvGrpSpPr>
      <p:grpSpPr>
        <a:xfrm>
          <a:off x="0" y="0"/>
          <a:ext cx="0" cy="0"/>
          <a:chOff x="0" y="0"/>
          <a:chExt cx="0" cy="0"/>
        </a:xfrm>
      </p:grpSpPr>
      <p:sp>
        <p:nvSpPr>
          <p:cNvPr id="2399" name="Google Shape;2399;ga1242414e1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0" name="Google Shape;2400;ga1242414e1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da33013fb1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1da33013fb1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-Nick</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2c24d30d3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2c24d30d3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t>
            </a:r>
            <a:endParaRPr/>
          </a:p>
        </p:txBody>
      </p:sp>
    </p:spTree>
    <p:extLst>
      <p:ext uri="{BB962C8B-B14F-4D97-AF65-F5344CB8AC3E}">
        <p14:creationId xmlns:p14="http://schemas.microsoft.com/office/powerpoint/2010/main" val="33676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dc04311a5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1dc04311a5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-Nick</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9"/>
        <p:cNvGrpSpPr/>
        <p:nvPr/>
      </p:nvGrpSpPr>
      <p:grpSpPr>
        <a:xfrm>
          <a:off x="0" y="0"/>
          <a:ext cx="0" cy="0"/>
          <a:chOff x="0" y="0"/>
          <a:chExt cx="0" cy="0"/>
        </a:xfrm>
      </p:grpSpPr>
      <p:sp>
        <p:nvSpPr>
          <p:cNvPr id="2410" name="Google Shape;2410;ga1242414e1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1" name="Google Shape;2411;ga1242414e1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6"/>
        <p:cNvGrpSpPr/>
        <p:nvPr/>
      </p:nvGrpSpPr>
      <p:grpSpPr>
        <a:xfrm>
          <a:off x="0" y="0"/>
          <a:ext cx="0" cy="0"/>
          <a:chOff x="0" y="0"/>
          <a:chExt cx="0" cy="0"/>
        </a:xfrm>
      </p:grpSpPr>
      <p:sp>
        <p:nvSpPr>
          <p:cNvPr id="2417" name="Google Shape;2417;g1e0f6bcf2a0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8" name="Google Shape;2418;g1e0f6bcf2a0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3"/>
        <p:cNvGrpSpPr/>
        <p:nvPr/>
      </p:nvGrpSpPr>
      <p:grpSpPr>
        <a:xfrm>
          <a:off x="0" y="0"/>
          <a:ext cx="0" cy="0"/>
          <a:chOff x="0" y="0"/>
          <a:chExt cx="0" cy="0"/>
        </a:xfrm>
      </p:grpSpPr>
      <p:sp>
        <p:nvSpPr>
          <p:cNvPr id="2424" name="Google Shape;2424;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5" name="Google Shape;2425;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6824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1"/>
        <p:cNvGrpSpPr/>
        <p:nvPr/>
      </p:nvGrpSpPr>
      <p:grpSpPr>
        <a:xfrm>
          <a:off x="0" y="0"/>
          <a:ext cx="0" cy="0"/>
          <a:chOff x="0" y="0"/>
          <a:chExt cx="0" cy="0"/>
        </a:xfrm>
      </p:grpSpPr>
      <p:sp>
        <p:nvSpPr>
          <p:cNvPr id="2432" name="Google Shape;2432;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3" name="Google Shape;2433;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8133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1"/>
        <p:cNvGrpSpPr/>
        <p:nvPr/>
      </p:nvGrpSpPr>
      <p:grpSpPr>
        <a:xfrm>
          <a:off x="0" y="0"/>
          <a:ext cx="0" cy="0"/>
          <a:chOff x="0" y="0"/>
          <a:chExt cx="0" cy="0"/>
        </a:xfrm>
      </p:grpSpPr>
      <p:sp>
        <p:nvSpPr>
          <p:cNvPr id="2432" name="Google Shape;2432;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3" name="Google Shape;2433;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1288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da33013fb1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da33013fb1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-Mauricio</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3"/>
        <p:cNvGrpSpPr/>
        <p:nvPr/>
      </p:nvGrpSpPr>
      <p:grpSpPr>
        <a:xfrm>
          <a:off x="0" y="0"/>
          <a:ext cx="0" cy="0"/>
          <a:chOff x="0" y="0"/>
          <a:chExt cx="0" cy="0"/>
        </a:xfrm>
      </p:grpSpPr>
      <p:sp>
        <p:nvSpPr>
          <p:cNvPr id="2424" name="Google Shape;2424;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5" name="Google Shape;2425;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p:cNvGrpSpPr/>
        <p:nvPr/>
      </p:nvGrpSpPr>
      <p:grpSpPr>
        <a:xfrm>
          <a:off x="0" y="0"/>
          <a:ext cx="0" cy="0"/>
          <a:chOff x="0" y="0"/>
          <a:chExt cx="0" cy="0"/>
        </a:xfrm>
      </p:grpSpPr>
      <p:sp>
        <p:nvSpPr>
          <p:cNvPr id="2439" name="Google Shape;2439;ga1242414e1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0" name="Google Shape;2440;ga1242414e1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3513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e10536388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e10536388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2c24d30d3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2c24d30d3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e10536388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e10536388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5699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e10536388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e10536388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37164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e10536388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e10536388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90371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09e93f897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09e93f897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09e93f897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09e93f897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73118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1da33013fb1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1da33013fb1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-Mauricio</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da33013fb1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1da33013fb1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-Mauricio</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2c24d30d3d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22c24d30d3d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3"/>
        <p:cNvGrpSpPr/>
        <p:nvPr/>
      </p:nvGrpSpPr>
      <p:grpSpPr>
        <a:xfrm>
          <a:off x="0" y="0"/>
          <a:ext cx="0" cy="0"/>
          <a:chOff x="0" y="0"/>
          <a:chExt cx="0" cy="0"/>
        </a:xfrm>
      </p:grpSpPr>
      <p:sp>
        <p:nvSpPr>
          <p:cNvPr id="2564" name="Google Shape;2564;g1e0f6bcf2a0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5" name="Google Shape;2565;g1e0f6bcf2a0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2bf9bce13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22bf9bce13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Some of our key goals for the project are to </a:t>
            </a:r>
            <a:r>
              <a:rPr lang="en-US" dirty="0" err="1"/>
              <a:t>efficenlty</a:t>
            </a:r>
            <a:r>
              <a:rPr lang="en-US" dirty="0"/>
              <a:t> couple an array of LEDs into a fiber optic array which will allow us to sequentially set of these LEDs to be timed in in sync with the image capturing process by the CMOS sensor. We then calculate the </a:t>
            </a:r>
            <a:r>
              <a:rPr lang="en-US" dirty="0" err="1"/>
              <a:t>formuals</a:t>
            </a:r>
            <a:r>
              <a:rPr lang="en-US" dirty="0"/>
              <a:t> needed for the different wavelengths and image-subjects in an excel chart so variable imaging will be easier and efficient. With all this in mind we ensure that the CMOS sensor works well with the </a:t>
            </a:r>
            <a:r>
              <a:rPr lang="en-US" dirty="0" err="1"/>
              <a:t>varity</a:t>
            </a:r>
            <a:r>
              <a:rPr lang="en-US" dirty="0"/>
              <a:t> of </a:t>
            </a:r>
            <a:r>
              <a:rPr lang="en-US" dirty="0" err="1"/>
              <a:t>softwares</a:t>
            </a:r>
            <a:r>
              <a:rPr lang="en-US" dirty="0"/>
              <a:t> that are used. From the recorded holograms we Pixel super resolve them with algorithms above all else ensure that the power supplied into the system is enough to run the system.</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2c24d30d3d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2c24d30d3d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2c24d30d3d_0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2c24d30d3d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t>
            </a:r>
            <a:endParaRPr/>
          </a:p>
        </p:txBody>
      </p:sp>
    </p:spTree>
    <p:extLst>
      <p:ext uri="{BB962C8B-B14F-4D97-AF65-F5344CB8AC3E}">
        <p14:creationId xmlns:p14="http://schemas.microsoft.com/office/powerpoint/2010/main" val="1921866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2c24d30d3d_0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2c24d30d3d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1e1656b17e4_0_4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1e1656b17e4_0_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9455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6"/>
        <p:cNvGrpSpPr/>
        <p:nvPr/>
      </p:nvGrpSpPr>
      <p:grpSpPr>
        <a:xfrm>
          <a:off x="0" y="0"/>
          <a:ext cx="0" cy="0"/>
          <a:chOff x="0" y="0"/>
          <a:chExt cx="0" cy="0"/>
        </a:xfrm>
      </p:grpSpPr>
      <p:sp>
        <p:nvSpPr>
          <p:cNvPr id="2297" name="Google Shape;2297;g1e0f6bcf2a0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8" name="Google Shape;2298;g1e0f6bcf2a0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D9A8F-A417-9576-90B8-19BB543C2E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C7DB23-2EDE-50EF-2DB1-74A4A9A450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748139-AB05-24F8-FA92-B0C9E3501A07}"/>
              </a:ext>
            </a:extLst>
          </p:cNvPr>
          <p:cNvSpPr>
            <a:spLocks noGrp="1"/>
          </p:cNvSpPr>
          <p:nvPr>
            <p:ph type="dt" sz="half" idx="10"/>
          </p:nvPr>
        </p:nvSpPr>
        <p:spPr/>
        <p:txBody>
          <a:bodyPr/>
          <a:lstStyle/>
          <a:p>
            <a:fld id="{E8ADD16E-BC7E-42AB-9464-3F04D6D82D30}" type="datetimeFigureOut">
              <a:rPr lang="en-US" smtClean="0"/>
              <a:t>4/18/2023</a:t>
            </a:fld>
            <a:endParaRPr lang="en-US"/>
          </a:p>
        </p:txBody>
      </p:sp>
      <p:sp>
        <p:nvSpPr>
          <p:cNvPr id="5" name="Footer Placeholder 4">
            <a:extLst>
              <a:ext uri="{FF2B5EF4-FFF2-40B4-BE49-F238E27FC236}">
                <a16:creationId xmlns:a16="http://schemas.microsoft.com/office/drawing/2014/main" id="{CD243E98-B387-AC1D-BA3C-5C7486597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8F78FC-B332-8A32-8192-FC07829D9214}"/>
              </a:ext>
            </a:extLst>
          </p:cNvPr>
          <p:cNvSpPr>
            <a:spLocks noGrp="1"/>
          </p:cNvSpPr>
          <p:nvPr>
            <p:ph type="sldNum" sz="quarter" idx="12"/>
          </p:nvPr>
        </p:nvSpPr>
        <p:spPr/>
        <p:txBody>
          <a:bodyPr/>
          <a:lstStyle/>
          <a:p>
            <a:fld id="{119EFCB6-8B42-4849-99C7-B2A31DD9507D}" type="slidenum">
              <a:rPr lang="en-US" smtClean="0"/>
              <a:t>‹#›</a:t>
            </a:fld>
            <a:endParaRPr lang="en-US"/>
          </a:p>
        </p:txBody>
      </p:sp>
    </p:spTree>
    <p:extLst>
      <p:ext uri="{BB962C8B-B14F-4D97-AF65-F5344CB8AC3E}">
        <p14:creationId xmlns:p14="http://schemas.microsoft.com/office/powerpoint/2010/main" val="2798525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23FDA-21DC-103E-7680-22A5E128A9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A1D75D-DA46-C498-731C-3E0AE76D87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CF8F7E-16F6-77A0-E94D-EF08287675D0}"/>
              </a:ext>
            </a:extLst>
          </p:cNvPr>
          <p:cNvSpPr>
            <a:spLocks noGrp="1"/>
          </p:cNvSpPr>
          <p:nvPr>
            <p:ph type="dt" sz="half" idx="10"/>
          </p:nvPr>
        </p:nvSpPr>
        <p:spPr/>
        <p:txBody>
          <a:bodyPr/>
          <a:lstStyle/>
          <a:p>
            <a:fld id="{E8ADD16E-BC7E-42AB-9464-3F04D6D82D30}" type="datetimeFigureOut">
              <a:rPr lang="en-US" smtClean="0"/>
              <a:t>4/18/2023</a:t>
            </a:fld>
            <a:endParaRPr lang="en-US"/>
          </a:p>
        </p:txBody>
      </p:sp>
      <p:sp>
        <p:nvSpPr>
          <p:cNvPr id="5" name="Footer Placeholder 4">
            <a:extLst>
              <a:ext uri="{FF2B5EF4-FFF2-40B4-BE49-F238E27FC236}">
                <a16:creationId xmlns:a16="http://schemas.microsoft.com/office/drawing/2014/main" id="{2B3311E3-E780-9834-5A24-2037761D01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EA6C63-C6C2-C2B6-D98F-F8E75172EF60}"/>
              </a:ext>
            </a:extLst>
          </p:cNvPr>
          <p:cNvSpPr>
            <a:spLocks noGrp="1"/>
          </p:cNvSpPr>
          <p:nvPr>
            <p:ph type="sldNum" sz="quarter" idx="12"/>
          </p:nvPr>
        </p:nvSpPr>
        <p:spPr/>
        <p:txBody>
          <a:bodyPr/>
          <a:lstStyle/>
          <a:p>
            <a:fld id="{119EFCB6-8B42-4849-99C7-B2A31DD9507D}" type="slidenum">
              <a:rPr lang="en-US" smtClean="0"/>
              <a:t>‹#›</a:t>
            </a:fld>
            <a:endParaRPr lang="en-US"/>
          </a:p>
        </p:txBody>
      </p:sp>
    </p:spTree>
    <p:extLst>
      <p:ext uri="{BB962C8B-B14F-4D97-AF65-F5344CB8AC3E}">
        <p14:creationId xmlns:p14="http://schemas.microsoft.com/office/powerpoint/2010/main" val="3856399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4649DE-ABD9-7902-6C85-87B920783F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46F37-2620-6036-8EC4-FFFB9148E9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108A13-72B1-2C08-DB38-A80D73B821E0}"/>
              </a:ext>
            </a:extLst>
          </p:cNvPr>
          <p:cNvSpPr>
            <a:spLocks noGrp="1"/>
          </p:cNvSpPr>
          <p:nvPr>
            <p:ph type="dt" sz="half" idx="10"/>
          </p:nvPr>
        </p:nvSpPr>
        <p:spPr/>
        <p:txBody>
          <a:bodyPr/>
          <a:lstStyle/>
          <a:p>
            <a:fld id="{E8ADD16E-BC7E-42AB-9464-3F04D6D82D30}" type="datetimeFigureOut">
              <a:rPr lang="en-US" smtClean="0"/>
              <a:t>4/18/2023</a:t>
            </a:fld>
            <a:endParaRPr lang="en-US"/>
          </a:p>
        </p:txBody>
      </p:sp>
      <p:sp>
        <p:nvSpPr>
          <p:cNvPr id="5" name="Footer Placeholder 4">
            <a:extLst>
              <a:ext uri="{FF2B5EF4-FFF2-40B4-BE49-F238E27FC236}">
                <a16:creationId xmlns:a16="http://schemas.microsoft.com/office/drawing/2014/main" id="{51A8BAFF-0CB3-1DA1-45C7-27A5EE636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E308DE-79DF-2E20-2455-AE1250F2394D}"/>
              </a:ext>
            </a:extLst>
          </p:cNvPr>
          <p:cNvSpPr>
            <a:spLocks noGrp="1"/>
          </p:cNvSpPr>
          <p:nvPr>
            <p:ph type="sldNum" sz="quarter" idx="12"/>
          </p:nvPr>
        </p:nvSpPr>
        <p:spPr/>
        <p:txBody>
          <a:bodyPr/>
          <a:lstStyle/>
          <a:p>
            <a:fld id="{119EFCB6-8B42-4849-99C7-B2A31DD9507D}" type="slidenum">
              <a:rPr lang="en-US" smtClean="0"/>
              <a:t>‹#›</a:t>
            </a:fld>
            <a:endParaRPr lang="en-US"/>
          </a:p>
        </p:txBody>
      </p:sp>
    </p:spTree>
    <p:extLst>
      <p:ext uri="{BB962C8B-B14F-4D97-AF65-F5344CB8AC3E}">
        <p14:creationId xmlns:p14="http://schemas.microsoft.com/office/powerpoint/2010/main" val="2108922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rot="-5400000">
            <a:off x="2657734" y="-2657734"/>
            <a:ext cx="6870167" cy="12185635"/>
          </a:xfrm>
          <a:prstGeom prst="rect">
            <a:avLst/>
          </a:prstGeom>
          <a:noFill/>
          <a:ln>
            <a:noFill/>
          </a:ln>
        </p:spPr>
      </p:pic>
      <p:sp>
        <p:nvSpPr>
          <p:cNvPr id="10" name="Google Shape;10;p2"/>
          <p:cNvSpPr/>
          <p:nvPr/>
        </p:nvSpPr>
        <p:spPr>
          <a:xfrm>
            <a:off x="8294300" y="0"/>
            <a:ext cx="3898000" cy="6858000"/>
          </a:xfrm>
          <a:prstGeom prst="rect">
            <a:avLst/>
          </a:prstGeom>
          <a:gradFill>
            <a:gsLst>
              <a:gs pos="0">
                <a:schemeClr val="accent3"/>
              </a:gs>
              <a:gs pos="100000">
                <a:schemeClr val="accent4"/>
              </a:gs>
            </a:gsLst>
            <a:lin ang="1350003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10577360" y="5485868"/>
            <a:ext cx="2208416" cy="2213832"/>
            <a:chOff x="2929375" y="236175"/>
            <a:chExt cx="805325" cy="807300"/>
          </a:xfrm>
        </p:grpSpPr>
        <p:sp>
          <p:nvSpPr>
            <p:cNvPr id="12" name="Google Shape;12;p2"/>
            <p:cNvSpPr/>
            <p:nvPr/>
          </p:nvSpPr>
          <p:spPr>
            <a:xfrm>
              <a:off x="2986025" y="241975"/>
              <a:ext cx="280400" cy="191800"/>
            </a:xfrm>
            <a:custGeom>
              <a:avLst/>
              <a:gdLst/>
              <a:ahLst/>
              <a:cxnLst/>
              <a:rect l="l" t="t" r="r" b="b"/>
              <a:pathLst>
                <a:path w="11216" h="7672" extrusionOk="0">
                  <a:moveTo>
                    <a:pt x="11216" y="1"/>
                  </a:moveTo>
                  <a:cubicBezTo>
                    <a:pt x="10964" y="1"/>
                    <a:pt x="10809" y="98"/>
                    <a:pt x="10577" y="98"/>
                  </a:cubicBezTo>
                  <a:lnTo>
                    <a:pt x="310" y="7110"/>
                  </a:lnTo>
                  <a:cubicBezTo>
                    <a:pt x="233" y="7265"/>
                    <a:pt x="155" y="7439"/>
                    <a:pt x="0" y="7672"/>
                  </a:cubicBezTo>
                  <a:lnTo>
                    <a:pt x="112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951650" y="236175"/>
              <a:ext cx="395650" cy="270250"/>
            </a:xfrm>
            <a:custGeom>
              <a:avLst/>
              <a:gdLst/>
              <a:ahLst/>
              <a:cxnLst/>
              <a:rect l="l" t="t" r="r" b="b"/>
              <a:pathLst>
                <a:path w="15826" h="10810" extrusionOk="0">
                  <a:moveTo>
                    <a:pt x="15341" y="1"/>
                  </a:moveTo>
                  <a:lnTo>
                    <a:pt x="155" y="10402"/>
                  </a:lnTo>
                  <a:cubicBezTo>
                    <a:pt x="155" y="10499"/>
                    <a:pt x="78" y="10654"/>
                    <a:pt x="0" y="10809"/>
                  </a:cubicBezTo>
                  <a:lnTo>
                    <a:pt x="158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935650" y="241975"/>
              <a:ext cx="472175" cy="324975"/>
            </a:xfrm>
            <a:custGeom>
              <a:avLst/>
              <a:gdLst/>
              <a:ahLst/>
              <a:cxnLst/>
              <a:rect l="l" t="t" r="r" b="b"/>
              <a:pathLst>
                <a:path w="18887" h="12999" extrusionOk="0">
                  <a:moveTo>
                    <a:pt x="18558" y="1"/>
                  </a:moveTo>
                  <a:lnTo>
                    <a:pt x="78" y="12689"/>
                  </a:lnTo>
                  <a:cubicBezTo>
                    <a:pt x="78" y="12766"/>
                    <a:pt x="78" y="12844"/>
                    <a:pt x="1" y="12999"/>
                  </a:cubicBezTo>
                  <a:lnTo>
                    <a:pt x="18887" y="98"/>
                  </a:lnTo>
                  <a:cubicBezTo>
                    <a:pt x="18790" y="1"/>
                    <a:pt x="18713" y="1"/>
                    <a:pt x="18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929375" y="254100"/>
              <a:ext cx="530750" cy="367575"/>
            </a:xfrm>
            <a:custGeom>
              <a:avLst/>
              <a:gdLst/>
              <a:ahLst/>
              <a:cxnLst/>
              <a:rect l="l" t="t" r="r" b="b"/>
              <a:pathLst>
                <a:path w="21230" h="14703" extrusionOk="0">
                  <a:moveTo>
                    <a:pt x="20978" y="0"/>
                  </a:moveTo>
                  <a:lnTo>
                    <a:pt x="77" y="14373"/>
                  </a:lnTo>
                  <a:cubicBezTo>
                    <a:pt x="77" y="14451"/>
                    <a:pt x="0" y="14528"/>
                    <a:pt x="0" y="14702"/>
                  </a:cubicBezTo>
                  <a:lnTo>
                    <a:pt x="21230" y="97"/>
                  </a:lnTo>
                  <a:cubicBezTo>
                    <a:pt x="21152" y="97"/>
                    <a:pt x="21075" y="97"/>
                    <a:pt x="20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929375" y="272500"/>
              <a:ext cx="577250" cy="397600"/>
            </a:xfrm>
            <a:custGeom>
              <a:avLst/>
              <a:gdLst/>
              <a:ahLst/>
              <a:cxnLst/>
              <a:rect l="l" t="t" r="r" b="b"/>
              <a:pathLst>
                <a:path w="23090" h="15904" extrusionOk="0">
                  <a:moveTo>
                    <a:pt x="22838" y="0"/>
                  </a:moveTo>
                  <a:lnTo>
                    <a:pt x="0" y="15574"/>
                  </a:lnTo>
                  <a:cubicBezTo>
                    <a:pt x="77" y="15729"/>
                    <a:pt x="77" y="15826"/>
                    <a:pt x="77" y="15903"/>
                  </a:cubicBezTo>
                  <a:lnTo>
                    <a:pt x="23089" y="155"/>
                  </a:lnTo>
                  <a:cubicBezTo>
                    <a:pt x="23012" y="78"/>
                    <a:pt x="22915" y="78"/>
                    <a:pt x="22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935650" y="294775"/>
              <a:ext cx="611175" cy="421825"/>
            </a:xfrm>
            <a:custGeom>
              <a:avLst/>
              <a:gdLst/>
              <a:ahLst/>
              <a:cxnLst/>
              <a:rect l="l" t="t" r="r" b="b"/>
              <a:pathLst>
                <a:path w="24447" h="16873" extrusionOk="0">
                  <a:moveTo>
                    <a:pt x="24214" y="0"/>
                  </a:moveTo>
                  <a:lnTo>
                    <a:pt x="1" y="16543"/>
                  </a:lnTo>
                  <a:cubicBezTo>
                    <a:pt x="1" y="16620"/>
                    <a:pt x="1" y="16698"/>
                    <a:pt x="78" y="16872"/>
                  </a:cubicBezTo>
                  <a:lnTo>
                    <a:pt x="24446" y="155"/>
                  </a:lnTo>
                  <a:cubicBezTo>
                    <a:pt x="24369" y="78"/>
                    <a:pt x="24291" y="0"/>
                    <a:pt x="24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2945350" y="318975"/>
              <a:ext cx="637775" cy="439750"/>
            </a:xfrm>
            <a:custGeom>
              <a:avLst/>
              <a:gdLst/>
              <a:ahLst/>
              <a:cxnLst/>
              <a:rect l="l" t="t" r="r" b="b"/>
              <a:pathLst>
                <a:path w="25511" h="17590" extrusionOk="0">
                  <a:moveTo>
                    <a:pt x="25279" y="1"/>
                  </a:moveTo>
                  <a:lnTo>
                    <a:pt x="0" y="17357"/>
                  </a:lnTo>
                  <a:cubicBezTo>
                    <a:pt x="0" y="17434"/>
                    <a:pt x="97" y="17512"/>
                    <a:pt x="97" y="17589"/>
                  </a:cubicBezTo>
                  <a:lnTo>
                    <a:pt x="25511" y="156"/>
                  </a:lnTo>
                  <a:cubicBezTo>
                    <a:pt x="25434" y="78"/>
                    <a:pt x="25356" y="78"/>
                    <a:pt x="25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959875" y="347075"/>
              <a:ext cx="655700" cy="449900"/>
            </a:xfrm>
            <a:custGeom>
              <a:avLst/>
              <a:gdLst/>
              <a:ahLst/>
              <a:cxnLst/>
              <a:rect l="l" t="t" r="r" b="b"/>
              <a:pathLst>
                <a:path w="26228" h="17996" extrusionOk="0">
                  <a:moveTo>
                    <a:pt x="25976" y="0"/>
                  </a:moveTo>
                  <a:lnTo>
                    <a:pt x="0" y="17763"/>
                  </a:lnTo>
                  <a:cubicBezTo>
                    <a:pt x="0" y="17841"/>
                    <a:pt x="78" y="17918"/>
                    <a:pt x="78" y="17996"/>
                  </a:cubicBezTo>
                  <a:lnTo>
                    <a:pt x="26228" y="155"/>
                  </a:lnTo>
                  <a:cubicBezTo>
                    <a:pt x="26150" y="78"/>
                    <a:pt x="26053" y="0"/>
                    <a:pt x="259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977800" y="377575"/>
              <a:ext cx="663925" cy="457650"/>
            </a:xfrm>
            <a:custGeom>
              <a:avLst/>
              <a:gdLst/>
              <a:ahLst/>
              <a:cxnLst/>
              <a:rect l="l" t="t" r="r" b="b"/>
              <a:pathLst>
                <a:path w="26557" h="18306" extrusionOk="0">
                  <a:moveTo>
                    <a:pt x="26402" y="1"/>
                  </a:moveTo>
                  <a:lnTo>
                    <a:pt x="0" y="18073"/>
                  </a:lnTo>
                  <a:cubicBezTo>
                    <a:pt x="0" y="18151"/>
                    <a:pt x="78" y="18228"/>
                    <a:pt x="78" y="18306"/>
                  </a:cubicBezTo>
                  <a:lnTo>
                    <a:pt x="26557" y="156"/>
                  </a:lnTo>
                  <a:cubicBezTo>
                    <a:pt x="26557" y="78"/>
                    <a:pt x="26479" y="1"/>
                    <a:pt x="26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998125" y="409550"/>
              <a:ext cx="669750" cy="460075"/>
            </a:xfrm>
            <a:custGeom>
              <a:avLst/>
              <a:gdLst/>
              <a:ahLst/>
              <a:cxnLst/>
              <a:rect l="l" t="t" r="r" b="b"/>
              <a:pathLst>
                <a:path w="26790" h="18403" extrusionOk="0">
                  <a:moveTo>
                    <a:pt x="26635" y="0"/>
                  </a:moveTo>
                  <a:lnTo>
                    <a:pt x="1" y="18170"/>
                  </a:lnTo>
                  <a:cubicBezTo>
                    <a:pt x="78" y="18247"/>
                    <a:pt x="78" y="18247"/>
                    <a:pt x="78" y="18325"/>
                  </a:cubicBezTo>
                  <a:lnTo>
                    <a:pt x="156" y="18402"/>
                  </a:lnTo>
                  <a:lnTo>
                    <a:pt x="26790" y="174"/>
                  </a:lnTo>
                  <a:cubicBezTo>
                    <a:pt x="26712" y="174"/>
                    <a:pt x="26712" y="78"/>
                    <a:pt x="26712" y="78"/>
                  </a:cubicBezTo>
                  <a:lnTo>
                    <a:pt x="266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022350" y="443925"/>
              <a:ext cx="665875" cy="458125"/>
            </a:xfrm>
            <a:custGeom>
              <a:avLst/>
              <a:gdLst/>
              <a:ahLst/>
              <a:cxnLst/>
              <a:rect l="l" t="t" r="r" b="b"/>
              <a:pathLst>
                <a:path w="26635" h="18325" extrusionOk="0">
                  <a:moveTo>
                    <a:pt x="26557" y="0"/>
                  </a:moveTo>
                  <a:lnTo>
                    <a:pt x="0" y="18170"/>
                  </a:lnTo>
                  <a:cubicBezTo>
                    <a:pt x="78" y="18247"/>
                    <a:pt x="155" y="18247"/>
                    <a:pt x="155" y="18325"/>
                  </a:cubicBezTo>
                  <a:lnTo>
                    <a:pt x="26634" y="252"/>
                  </a:lnTo>
                  <a:cubicBezTo>
                    <a:pt x="26634" y="155"/>
                    <a:pt x="26557" y="78"/>
                    <a:pt x="265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050425" y="480250"/>
              <a:ext cx="655725" cy="451825"/>
            </a:xfrm>
            <a:custGeom>
              <a:avLst/>
              <a:gdLst/>
              <a:ahLst/>
              <a:cxnLst/>
              <a:rect l="l" t="t" r="r" b="b"/>
              <a:pathLst>
                <a:path w="26229" h="18073" extrusionOk="0">
                  <a:moveTo>
                    <a:pt x="26151" y="0"/>
                  </a:moveTo>
                  <a:lnTo>
                    <a:pt x="1" y="17918"/>
                  </a:lnTo>
                  <a:cubicBezTo>
                    <a:pt x="78" y="17995"/>
                    <a:pt x="156" y="17995"/>
                    <a:pt x="252" y="18073"/>
                  </a:cubicBezTo>
                  <a:lnTo>
                    <a:pt x="26228" y="252"/>
                  </a:lnTo>
                  <a:cubicBezTo>
                    <a:pt x="26228" y="155"/>
                    <a:pt x="26151" y="78"/>
                    <a:pt x="26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082875" y="520425"/>
              <a:ext cx="637300" cy="440225"/>
            </a:xfrm>
            <a:custGeom>
              <a:avLst/>
              <a:gdLst/>
              <a:ahLst/>
              <a:cxnLst/>
              <a:rect l="l" t="t" r="r" b="b"/>
              <a:pathLst>
                <a:path w="25492" h="17609" extrusionOk="0">
                  <a:moveTo>
                    <a:pt x="25414" y="1"/>
                  </a:moveTo>
                  <a:lnTo>
                    <a:pt x="0" y="17434"/>
                  </a:lnTo>
                  <a:cubicBezTo>
                    <a:pt x="78" y="17434"/>
                    <a:pt x="155" y="17531"/>
                    <a:pt x="233" y="17609"/>
                  </a:cubicBezTo>
                  <a:lnTo>
                    <a:pt x="25492" y="253"/>
                  </a:lnTo>
                  <a:cubicBezTo>
                    <a:pt x="25492" y="175"/>
                    <a:pt x="25414" y="98"/>
                    <a:pt x="25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119200" y="563050"/>
              <a:ext cx="611150" cy="421825"/>
            </a:xfrm>
            <a:custGeom>
              <a:avLst/>
              <a:gdLst/>
              <a:ahLst/>
              <a:cxnLst/>
              <a:rect l="l" t="t" r="r" b="b"/>
              <a:pathLst>
                <a:path w="24446" h="16873" extrusionOk="0">
                  <a:moveTo>
                    <a:pt x="24368" y="1"/>
                  </a:moveTo>
                  <a:lnTo>
                    <a:pt x="0" y="16698"/>
                  </a:lnTo>
                  <a:cubicBezTo>
                    <a:pt x="78" y="16795"/>
                    <a:pt x="155" y="16795"/>
                    <a:pt x="233" y="16872"/>
                  </a:cubicBezTo>
                  <a:lnTo>
                    <a:pt x="24446" y="233"/>
                  </a:lnTo>
                  <a:cubicBezTo>
                    <a:pt x="24446" y="156"/>
                    <a:pt x="24368" y="78"/>
                    <a:pt x="243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159375" y="609550"/>
              <a:ext cx="575325" cy="397600"/>
            </a:xfrm>
            <a:custGeom>
              <a:avLst/>
              <a:gdLst/>
              <a:ahLst/>
              <a:cxnLst/>
              <a:rect l="l" t="t" r="r" b="b"/>
              <a:pathLst>
                <a:path w="23013" h="15904" extrusionOk="0">
                  <a:moveTo>
                    <a:pt x="23013" y="0"/>
                  </a:moveTo>
                  <a:lnTo>
                    <a:pt x="1" y="15729"/>
                  </a:lnTo>
                  <a:cubicBezTo>
                    <a:pt x="78" y="15806"/>
                    <a:pt x="156" y="15806"/>
                    <a:pt x="253" y="15903"/>
                  </a:cubicBezTo>
                  <a:lnTo>
                    <a:pt x="23013" y="233"/>
                  </a:lnTo>
                  <a:lnTo>
                    <a:pt x="230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203925" y="657975"/>
              <a:ext cx="530775" cy="365150"/>
            </a:xfrm>
            <a:custGeom>
              <a:avLst/>
              <a:gdLst/>
              <a:ahLst/>
              <a:cxnLst/>
              <a:rect l="l" t="t" r="r" b="b"/>
              <a:pathLst>
                <a:path w="21231" h="14606" extrusionOk="0">
                  <a:moveTo>
                    <a:pt x="21231" y="0"/>
                  </a:moveTo>
                  <a:lnTo>
                    <a:pt x="1" y="14528"/>
                  </a:lnTo>
                  <a:cubicBezTo>
                    <a:pt x="156" y="14606"/>
                    <a:pt x="233" y="14606"/>
                    <a:pt x="311" y="14606"/>
                  </a:cubicBezTo>
                  <a:lnTo>
                    <a:pt x="21231" y="310"/>
                  </a:lnTo>
                  <a:lnTo>
                    <a:pt x="212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256225" y="712200"/>
              <a:ext cx="472200" cy="324975"/>
            </a:xfrm>
            <a:custGeom>
              <a:avLst/>
              <a:gdLst/>
              <a:ahLst/>
              <a:cxnLst/>
              <a:rect l="l" t="t" r="r" b="b"/>
              <a:pathLst>
                <a:path w="18888" h="12999" extrusionOk="0">
                  <a:moveTo>
                    <a:pt x="18887" y="1"/>
                  </a:moveTo>
                  <a:lnTo>
                    <a:pt x="1" y="12921"/>
                  </a:lnTo>
                  <a:cubicBezTo>
                    <a:pt x="156" y="12921"/>
                    <a:pt x="253" y="12998"/>
                    <a:pt x="408" y="12998"/>
                  </a:cubicBezTo>
                  <a:lnTo>
                    <a:pt x="18887" y="330"/>
                  </a:lnTo>
                  <a:lnTo>
                    <a:pt x="188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318700" y="772750"/>
              <a:ext cx="393725" cy="270725"/>
            </a:xfrm>
            <a:custGeom>
              <a:avLst/>
              <a:gdLst/>
              <a:ahLst/>
              <a:cxnLst/>
              <a:rect l="l" t="t" r="r" b="b"/>
              <a:pathLst>
                <a:path w="15749" h="10829" extrusionOk="0">
                  <a:moveTo>
                    <a:pt x="15749" y="0"/>
                  </a:moveTo>
                  <a:lnTo>
                    <a:pt x="1" y="10828"/>
                  </a:lnTo>
                  <a:lnTo>
                    <a:pt x="485" y="10828"/>
                  </a:lnTo>
                  <a:lnTo>
                    <a:pt x="15671" y="407"/>
                  </a:lnTo>
                  <a:cubicBezTo>
                    <a:pt x="15671" y="252"/>
                    <a:pt x="15749" y="174"/>
                    <a:pt x="157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399575" y="845375"/>
              <a:ext cx="280425" cy="191800"/>
            </a:xfrm>
            <a:custGeom>
              <a:avLst/>
              <a:gdLst/>
              <a:ahLst/>
              <a:cxnLst/>
              <a:rect l="l" t="t" r="r" b="b"/>
              <a:pathLst>
                <a:path w="11217" h="7672" extrusionOk="0">
                  <a:moveTo>
                    <a:pt x="11216" y="1"/>
                  </a:moveTo>
                  <a:lnTo>
                    <a:pt x="1" y="7671"/>
                  </a:lnTo>
                  <a:cubicBezTo>
                    <a:pt x="233" y="7594"/>
                    <a:pt x="407" y="7594"/>
                    <a:pt x="562" y="7594"/>
                  </a:cubicBezTo>
                  <a:lnTo>
                    <a:pt x="10887" y="485"/>
                  </a:lnTo>
                  <a:cubicBezTo>
                    <a:pt x="10984" y="330"/>
                    <a:pt x="11061" y="175"/>
                    <a:pt x="112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 name="Google Shape;31;p2"/>
          <p:cNvGrpSpPr/>
          <p:nvPr/>
        </p:nvGrpSpPr>
        <p:grpSpPr>
          <a:xfrm>
            <a:off x="5737318" y="308733"/>
            <a:ext cx="717367" cy="210400"/>
            <a:chOff x="2575325" y="1348650"/>
            <a:chExt cx="538025" cy="157800"/>
          </a:xfrm>
        </p:grpSpPr>
        <p:sp>
          <p:nvSpPr>
            <p:cNvPr id="32" name="Google Shape;32;p2"/>
            <p:cNvSpPr/>
            <p:nvPr/>
          </p:nvSpPr>
          <p:spPr>
            <a:xfrm>
              <a:off x="2575325" y="1348650"/>
              <a:ext cx="157800" cy="157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65438" y="1348650"/>
              <a:ext cx="157800" cy="157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955550" y="1348650"/>
              <a:ext cx="157800" cy="157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 name="Google Shape;35;p2"/>
          <p:cNvGrpSpPr/>
          <p:nvPr/>
        </p:nvGrpSpPr>
        <p:grpSpPr>
          <a:xfrm>
            <a:off x="431519" y="5525334"/>
            <a:ext cx="1233747" cy="1257844"/>
            <a:chOff x="595389" y="1761100"/>
            <a:chExt cx="925310" cy="943383"/>
          </a:xfrm>
        </p:grpSpPr>
        <p:cxnSp>
          <p:nvCxnSpPr>
            <p:cNvPr id="36" name="Google Shape;36;p2"/>
            <p:cNvCxnSpPr/>
            <p:nvPr/>
          </p:nvCxnSpPr>
          <p:spPr>
            <a:xfrm>
              <a:off x="790199" y="2065118"/>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37" name="Google Shape;37;p2"/>
            <p:cNvCxnSpPr/>
            <p:nvPr/>
          </p:nvCxnSpPr>
          <p:spPr>
            <a:xfrm>
              <a:off x="595389" y="2117083"/>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38" name="Google Shape;38;p2"/>
            <p:cNvCxnSpPr/>
            <p:nvPr/>
          </p:nvCxnSpPr>
          <p:spPr>
            <a:xfrm>
              <a:off x="656919" y="1761100"/>
              <a:ext cx="730500" cy="587400"/>
            </a:xfrm>
            <a:prstGeom prst="straightConnector1">
              <a:avLst/>
            </a:prstGeom>
            <a:noFill/>
            <a:ln w="9525" cap="flat" cmpd="sng">
              <a:solidFill>
                <a:schemeClr val="dk2"/>
              </a:solidFill>
              <a:prstDash val="solid"/>
              <a:round/>
              <a:headEnd type="none" w="med" len="med"/>
              <a:tailEnd type="none" w="med" len="med"/>
            </a:ln>
          </p:spPr>
        </p:cxnSp>
      </p:grpSp>
      <p:grpSp>
        <p:nvGrpSpPr>
          <p:cNvPr id="39" name="Google Shape;39;p2"/>
          <p:cNvGrpSpPr/>
          <p:nvPr/>
        </p:nvGrpSpPr>
        <p:grpSpPr>
          <a:xfrm>
            <a:off x="-349915" y="-537833"/>
            <a:ext cx="1233747" cy="1257844"/>
            <a:chOff x="595389" y="1761100"/>
            <a:chExt cx="925310" cy="943383"/>
          </a:xfrm>
        </p:grpSpPr>
        <p:cxnSp>
          <p:nvCxnSpPr>
            <p:cNvPr id="40" name="Google Shape;40;p2"/>
            <p:cNvCxnSpPr/>
            <p:nvPr/>
          </p:nvCxnSpPr>
          <p:spPr>
            <a:xfrm>
              <a:off x="790199" y="2065118"/>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41" name="Google Shape;41;p2"/>
            <p:cNvCxnSpPr/>
            <p:nvPr/>
          </p:nvCxnSpPr>
          <p:spPr>
            <a:xfrm>
              <a:off x="595389" y="2117083"/>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42" name="Google Shape;42;p2"/>
            <p:cNvCxnSpPr/>
            <p:nvPr/>
          </p:nvCxnSpPr>
          <p:spPr>
            <a:xfrm>
              <a:off x="656919" y="1761100"/>
              <a:ext cx="730500" cy="587400"/>
            </a:xfrm>
            <a:prstGeom prst="straightConnector1">
              <a:avLst/>
            </a:prstGeom>
            <a:noFill/>
            <a:ln w="9525" cap="flat" cmpd="sng">
              <a:solidFill>
                <a:schemeClr val="dk2"/>
              </a:solidFill>
              <a:prstDash val="solid"/>
              <a:round/>
              <a:headEnd type="none" w="med" len="med"/>
              <a:tailEnd type="none" w="med" len="med"/>
            </a:ln>
          </p:spPr>
        </p:cxnSp>
      </p:grpSp>
      <p:grpSp>
        <p:nvGrpSpPr>
          <p:cNvPr id="43" name="Google Shape;43;p2"/>
          <p:cNvGrpSpPr/>
          <p:nvPr/>
        </p:nvGrpSpPr>
        <p:grpSpPr>
          <a:xfrm rot="5400000">
            <a:off x="10568730" y="3297968"/>
            <a:ext cx="2112769" cy="262065"/>
            <a:chOff x="750197" y="155825"/>
            <a:chExt cx="1584577" cy="196549"/>
          </a:xfrm>
        </p:grpSpPr>
        <p:sp>
          <p:nvSpPr>
            <p:cNvPr id="44" name="Google Shape;44;p2"/>
            <p:cNvSpPr/>
            <p:nvPr/>
          </p:nvSpPr>
          <p:spPr>
            <a:xfrm rot="-5400000">
              <a:off x="2093744" y="299443"/>
              <a:ext cx="52930" cy="52930"/>
            </a:xfrm>
            <a:custGeom>
              <a:avLst/>
              <a:gdLst/>
              <a:ahLst/>
              <a:cxnLst/>
              <a:rect l="l" t="t" r="r" b="b"/>
              <a:pathLst>
                <a:path w="1221" h="1221" extrusionOk="0">
                  <a:moveTo>
                    <a:pt x="659" y="0"/>
                  </a:moveTo>
                  <a:cubicBezTo>
                    <a:pt x="252" y="0"/>
                    <a:pt x="0" y="252"/>
                    <a:pt x="0" y="640"/>
                  </a:cubicBezTo>
                  <a:cubicBezTo>
                    <a:pt x="0" y="969"/>
                    <a:pt x="252" y="1221"/>
                    <a:pt x="659" y="1221"/>
                  </a:cubicBezTo>
                  <a:cubicBezTo>
                    <a:pt x="969" y="1221"/>
                    <a:pt x="1221" y="969"/>
                    <a:pt x="1221" y="640"/>
                  </a:cubicBezTo>
                  <a:cubicBezTo>
                    <a:pt x="1221" y="252"/>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rot="-5400000">
              <a:off x="1915294" y="299855"/>
              <a:ext cx="52930" cy="52107"/>
            </a:xfrm>
            <a:custGeom>
              <a:avLst/>
              <a:gdLst/>
              <a:ahLst/>
              <a:cxnLst/>
              <a:rect l="l" t="t" r="r" b="b"/>
              <a:pathLst>
                <a:path w="1221" h="1202" extrusionOk="0">
                  <a:moveTo>
                    <a:pt x="659" y="1"/>
                  </a:moveTo>
                  <a:cubicBezTo>
                    <a:pt x="252" y="1"/>
                    <a:pt x="0" y="233"/>
                    <a:pt x="0" y="563"/>
                  </a:cubicBezTo>
                  <a:cubicBezTo>
                    <a:pt x="0" y="969"/>
                    <a:pt x="252" y="1202"/>
                    <a:pt x="659" y="1202"/>
                  </a:cubicBezTo>
                  <a:cubicBezTo>
                    <a:pt x="969" y="1202"/>
                    <a:pt x="1221" y="969"/>
                    <a:pt x="1221" y="563"/>
                  </a:cubicBezTo>
                  <a:cubicBezTo>
                    <a:pt x="1221" y="233"/>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rot="-5400000">
              <a:off x="1735196" y="297753"/>
              <a:ext cx="52930" cy="56312"/>
            </a:xfrm>
            <a:custGeom>
              <a:avLst/>
              <a:gdLst/>
              <a:ahLst/>
              <a:cxnLst/>
              <a:rect l="l" t="t" r="r" b="b"/>
              <a:pathLst>
                <a:path w="1221" h="1299" extrusionOk="0">
                  <a:moveTo>
                    <a:pt x="659" y="0"/>
                  </a:moveTo>
                  <a:cubicBezTo>
                    <a:pt x="252" y="0"/>
                    <a:pt x="0" y="330"/>
                    <a:pt x="0" y="640"/>
                  </a:cubicBezTo>
                  <a:cubicBezTo>
                    <a:pt x="0" y="969"/>
                    <a:pt x="252" y="1298"/>
                    <a:pt x="659" y="1298"/>
                  </a:cubicBezTo>
                  <a:cubicBezTo>
                    <a:pt x="969" y="1298"/>
                    <a:pt x="1221" y="969"/>
                    <a:pt x="1221" y="640"/>
                  </a:cubicBezTo>
                  <a:cubicBezTo>
                    <a:pt x="1221" y="330"/>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rot="-5400000">
              <a:off x="1556334" y="297753"/>
              <a:ext cx="52930" cy="56312"/>
            </a:xfrm>
            <a:custGeom>
              <a:avLst/>
              <a:gdLst/>
              <a:ahLst/>
              <a:cxnLst/>
              <a:rect l="l" t="t" r="r" b="b"/>
              <a:pathLst>
                <a:path w="1221" h="1299" extrusionOk="0">
                  <a:moveTo>
                    <a:pt x="659" y="0"/>
                  </a:moveTo>
                  <a:cubicBezTo>
                    <a:pt x="252" y="0"/>
                    <a:pt x="0" y="330"/>
                    <a:pt x="0" y="659"/>
                  </a:cubicBezTo>
                  <a:cubicBezTo>
                    <a:pt x="0" y="969"/>
                    <a:pt x="252" y="1298"/>
                    <a:pt x="659" y="1298"/>
                  </a:cubicBezTo>
                  <a:cubicBezTo>
                    <a:pt x="969" y="1298"/>
                    <a:pt x="1221" y="969"/>
                    <a:pt x="1221" y="659"/>
                  </a:cubicBezTo>
                  <a:cubicBezTo>
                    <a:pt x="1221" y="330"/>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rot="-5400000">
              <a:off x="1378296" y="297753"/>
              <a:ext cx="52930" cy="56312"/>
            </a:xfrm>
            <a:custGeom>
              <a:avLst/>
              <a:gdLst/>
              <a:ahLst/>
              <a:cxnLst/>
              <a:rect l="l" t="t" r="r" b="b"/>
              <a:pathLst>
                <a:path w="1221" h="1299" extrusionOk="0">
                  <a:moveTo>
                    <a:pt x="659" y="1"/>
                  </a:moveTo>
                  <a:cubicBezTo>
                    <a:pt x="252" y="1"/>
                    <a:pt x="0" y="330"/>
                    <a:pt x="0" y="640"/>
                  </a:cubicBezTo>
                  <a:cubicBezTo>
                    <a:pt x="0" y="969"/>
                    <a:pt x="252" y="1299"/>
                    <a:pt x="659" y="1299"/>
                  </a:cubicBezTo>
                  <a:cubicBezTo>
                    <a:pt x="969" y="1299"/>
                    <a:pt x="1221" y="969"/>
                    <a:pt x="1221" y="640"/>
                  </a:cubicBezTo>
                  <a:cubicBezTo>
                    <a:pt x="1221" y="330"/>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rot="-5400000">
              <a:off x="1197765" y="299422"/>
              <a:ext cx="52930" cy="52974"/>
            </a:xfrm>
            <a:custGeom>
              <a:avLst/>
              <a:gdLst/>
              <a:ahLst/>
              <a:cxnLst/>
              <a:rect l="l" t="t" r="r" b="b"/>
              <a:pathLst>
                <a:path w="1221" h="1222" extrusionOk="0">
                  <a:moveTo>
                    <a:pt x="659" y="1"/>
                  </a:moveTo>
                  <a:cubicBezTo>
                    <a:pt x="252" y="1"/>
                    <a:pt x="0" y="253"/>
                    <a:pt x="0" y="660"/>
                  </a:cubicBezTo>
                  <a:cubicBezTo>
                    <a:pt x="0" y="970"/>
                    <a:pt x="252" y="1221"/>
                    <a:pt x="659" y="1221"/>
                  </a:cubicBezTo>
                  <a:cubicBezTo>
                    <a:pt x="969" y="1221"/>
                    <a:pt x="1221" y="970"/>
                    <a:pt x="1221" y="660"/>
                  </a:cubicBezTo>
                  <a:cubicBezTo>
                    <a:pt x="1221" y="253"/>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rot="-5400000">
              <a:off x="1019336" y="299855"/>
              <a:ext cx="52930" cy="52107"/>
            </a:xfrm>
            <a:custGeom>
              <a:avLst/>
              <a:gdLst/>
              <a:ahLst/>
              <a:cxnLst/>
              <a:rect l="l" t="t" r="r" b="b"/>
              <a:pathLst>
                <a:path w="1221" h="1202" extrusionOk="0">
                  <a:moveTo>
                    <a:pt x="659" y="0"/>
                  </a:moveTo>
                  <a:cubicBezTo>
                    <a:pt x="252" y="0"/>
                    <a:pt x="0" y="233"/>
                    <a:pt x="0" y="640"/>
                  </a:cubicBezTo>
                  <a:cubicBezTo>
                    <a:pt x="0" y="969"/>
                    <a:pt x="252" y="1201"/>
                    <a:pt x="659" y="1201"/>
                  </a:cubicBezTo>
                  <a:cubicBezTo>
                    <a:pt x="969" y="1201"/>
                    <a:pt x="1221" y="969"/>
                    <a:pt x="1221" y="640"/>
                  </a:cubicBezTo>
                  <a:cubicBezTo>
                    <a:pt x="1221" y="233"/>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rot="-5400000">
              <a:off x="840886" y="299443"/>
              <a:ext cx="52930" cy="52930"/>
            </a:xfrm>
            <a:custGeom>
              <a:avLst/>
              <a:gdLst/>
              <a:ahLst/>
              <a:cxnLst/>
              <a:rect l="l" t="t" r="r" b="b"/>
              <a:pathLst>
                <a:path w="1221" h="1221" extrusionOk="0">
                  <a:moveTo>
                    <a:pt x="659" y="1"/>
                  </a:moveTo>
                  <a:cubicBezTo>
                    <a:pt x="252" y="1"/>
                    <a:pt x="0" y="252"/>
                    <a:pt x="0" y="582"/>
                  </a:cubicBezTo>
                  <a:cubicBezTo>
                    <a:pt x="0" y="969"/>
                    <a:pt x="252" y="1221"/>
                    <a:pt x="659" y="1221"/>
                  </a:cubicBezTo>
                  <a:cubicBezTo>
                    <a:pt x="969" y="1221"/>
                    <a:pt x="1221" y="969"/>
                    <a:pt x="1221" y="582"/>
                  </a:cubicBezTo>
                  <a:cubicBezTo>
                    <a:pt x="1221" y="252"/>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rot="-5400000">
              <a:off x="2181051" y="155825"/>
              <a:ext cx="56312" cy="56312"/>
            </a:xfrm>
            <a:custGeom>
              <a:avLst/>
              <a:gdLst/>
              <a:ahLst/>
              <a:cxnLst/>
              <a:rect l="l" t="t" r="r" b="b"/>
              <a:pathLst>
                <a:path w="1299" h="1299" extrusionOk="0">
                  <a:moveTo>
                    <a:pt x="640" y="1"/>
                  </a:moveTo>
                  <a:cubicBezTo>
                    <a:pt x="330" y="1"/>
                    <a:pt x="0" y="330"/>
                    <a:pt x="0" y="659"/>
                  </a:cubicBezTo>
                  <a:cubicBezTo>
                    <a:pt x="0" y="969"/>
                    <a:pt x="330" y="1299"/>
                    <a:pt x="640" y="1299"/>
                  </a:cubicBezTo>
                  <a:cubicBezTo>
                    <a:pt x="969" y="1299"/>
                    <a:pt x="1298" y="969"/>
                    <a:pt x="1298" y="659"/>
                  </a:cubicBezTo>
                  <a:cubicBezTo>
                    <a:pt x="1298" y="330"/>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rot="-5400000">
              <a:off x="2000953" y="157927"/>
              <a:ext cx="56312" cy="52107"/>
            </a:xfrm>
            <a:custGeom>
              <a:avLst/>
              <a:gdLst/>
              <a:ahLst/>
              <a:cxnLst/>
              <a:rect l="l" t="t" r="r" b="b"/>
              <a:pathLst>
                <a:path w="1299" h="1202" extrusionOk="0">
                  <a:moveTo>
                    <a:pt x="640" y="0"/>
                  </a:moveTo>
                  <a:cubicBezTo>
                    <a:pt x="330" y="0"/>
                    <a:pt x="0" y="233"/>
                    <a:pt x="0" y="640"/>
                  </a:cubicBezTo>
                  <a:cubicBezTo>
                    <a:pt x="0" y="969"/>
                    <a:pt x="330" y="1201"/>
                    <a:pt x="640" y="1201"/>
                  </a:cubicBezTo>
                  <a:cubicBezTo>
                    <a:pt x="969" y="1201"/>
                    <a:pt x="1298" y="969"/>
                    <a:pt x="1298" y="640"/>
                  </a:cubicBezTo>
                  <a:cubicBezTo>
                    <a:pt x="1298" y="233"/>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rot="-5400000">
              <a:off x="1822503" y="157515"/>
              <a:ext cx="56312" cy="52930"/>
            </a:xfrm>
            <a:custGeom>
              <a:avLst/>
              <a:gdLst/>
              <a:ahLst/>
              <a:cxnLst/>
              <a:rect l="l" t="t" r="r" b="b"/>
              <a:pathLst>
                <a:path w="1299" h="1221" extrusionOk="0">
                  <a:moveTo>
                    <a:pt x="640" y="0"/>
                  </a:moveTo>
                  <a:cubicBezTo>
                    <a:pt x="330" y="0"/>
                    <a:pt x="0" y="252"/>
                    <a:pt x="0" y="562"/>
                  </a:cubicBezTo>
                  <a:cubicBezTo>
                    <a:pt x="0" y="969"/>
                    <a:pt x="330" y="1221"/>
                    <a:pt x="640" y="1221"/>
                  </a:cubicBezTo>
                  <a:cubicBezTo>
                    <a:pt x="969" y="1221"/>
                    <a:pt x="1298" y="969"/>
                    <a:pt x="1298" y="562"/>
                  </a:cubicBezTo>
                  <a:cubicBezTo>
                    <a:pt x="1298" y="252"/>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rot="-5400000">
              <a:off x="1644053" y="157927"/>
              <a:ext cx="56312" cy="52107"/>
            </a:xfrm>
            <a:custGeom>
              <a:avLst/>
              <a:gdLst/>
              <a:ahLst/>
              <a:cxnLst/>
              <a:rect l="l" t="t" r="r" b="b"/>
              <a:pathLst>
                <a:path w="1299" h="1202" extrusionOk="0">
                  <a:moveTo>
                    <a:pt x="640" y="1"/>
                  </a:moveTo>
                  <a:cubicBezTo>
                    <a:pt x="330" y="1"/>
                    <a:pt x="0" y="233"/>
                    <a:pt x="0" y="563"/>
                  </a:cubicBezTo>
                  <a:cubicBezTo>
                    <a:pt x="0" y="969"/>
                    <a:pt x="330" y="1202"/>
                    <a:pt x="640" y="1202"/>
                  </a:cubicBezTo>
                  <a:cubicBezTo>
                    <a:pt x="969" y="1202"/>
                    <a:pt x="1298" y="969"/>
                    <a:pt x="1298" y="563"/>
                  </a:cubicBezTo>
                  <a:cubicBezTo>
                    <a:pt x="1298" y="233"/>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rot="-5400000">
              <a:off x="1463955" y="155825"/>
              <a:ext cx="56312" cy="56312"/>
            </a:xfrm>
            <a:custGeom>
              <a:avLst/>
              <a:gdLst/>
              <a:ahLst/>
              <a:cxnLst/>
              <a:rect l="l" t="t" r="r" b="b"/>
              <a:pathLst>
                <a:path w="1299" h="1299" extrusionOk="0">
                  <a:moveTo>
                    <a:pt x="640" y="0"/>
                  </a:moveTo>
                  <a:cubicBezTo>
                    <a:pt x="330" y="0"/>
                    <a:pt x="0" y="330"/>
                    <a:pt x="0" y="640"/>
                  </a:cubicBezTo>
                  <a:cubicBezTo>
                    <a:pt x="0" y="969"/>
                    <a:pt x="330" y="1298"/>
                    <a:pt x="640" y="1298"/>
                  </a:cubicBezTo>
                  <a:cubicBezTo>
                    <a:pt x="969" y="1298"/>
                    <a:pt x="1298" y="969"/>
                    <a:pt x="1298" y="640"/>
                  </a:cubicBezTo>
                  <a:cubicBezTo>
                    <a:pt x="1298" y="330"/>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rot="-5400000">
              <a:off x="1285505" y="156237"/>
              <a:ext cx="56312" cy="55488"/>
            </a:xfrm>
            <a:custGeom>
              <a:avLst/>
              <a:gdLst/>
              <a:ahLst/>
              <a:cxnLst/>
              <a:rect l="l" t="t" r="r" b="b"/>
              <a:pathLst>
                <a:path w="1299" h="1280" extrusionOk="0">
                  <a:moveTo>
                    <a:pt x="640" y="1"/>
                  </a:moveTo>
                  <a:cubicBezTo>
                    <a:pt x="330" y="1"/>
                    <a:pt x="0" y="311"/>
                    <a:pt x="0" y="640"/>
                  </a:cubicBezTo>
                  <a:cubicBezTo>
                    <a:pt x="0" y="969"/>
                    <a:pt x="330" y="1279"/>
                    <a:pt x="640" y="1279"/>
                  </a:cubicBezTo>
                  <a:cubicBezTo>
                    <a:pt x="969" y="1279"/>
                    <a:pt x="1298" y="969"/>
                    <a:pt x="1298" y="640"/>
                  </a:cubicBezTo>
                  <a:cubicBezTo>
                    <a:pt x="1298" y="311"/>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rot="-5400000">
              <a:off x="1107055" y="155825"/>
              <a:ext cx="56312" cy="56312"/>
            </a:xfrm>
            <a:custGeom>
              <a:avLst/>
              <a:gdLst/>
              <a:ahLst/>
              <a:cxnLst/>
              <a:rect l="l" t="t" r="r" b="b"/>
              <a:pathLst>
                <a:path w="1299" h="1299" extrusionOk="0">
                  <a:moveTo>
                    <a:pt x="640" y="1"/>
                  </a:moveTo>
                  <a:cubicBezTo>
                    <a:pt x="330" y="1"/>
                    <a:pt x="0" y="330"/>
                    <a:pt x="0" y="640"/>
                  </a:cubicBezTo>
                  <a:cubicBezTo>
                    <a:pt x="0" y="970"/>
                    <a:pt x="330" y="1299"/>
                    <a:pt x="640" y="1299"/>
                  </a:cubicBezTo>
                  <a:cubicBezTo>
                    <a:pt x="969" y="1299"/>
                    <a:pt x="1298" y="970"/>
                    <a:pt x="1298" y="640"/>
                  </a:cubicBezTo>
                  <a:cubicBezTo>
                    <a:pt x="1298" y="330"/>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rot="-5400000">
              <a:off x="926957" y="157927"/>
              <a:ext cx="56312" cy="52107"/>
            </a:xfrm>
            <a:custGeom>
              <a:avLst/>
              <a:gdLst/>
              <a:ahLst/>
              <a:cxnLst/>
              <a:rect l="l" t="t" r="r" b="b"/>
              <a:pathLst>
                <a:path w="1299" h="1202" extrusionOk="0">
                  <a:moveTo>
                    <a:pt x="640" y="0"/>
                  </a:moveTo>
                  <a:cubicBezTo>
                    <a:pt x="330" y="0"/>
                    <a:pt x="0" y="233"/>
                    <a:pt x="0" y="640"/>
                  </a:cubicBezTo>
                  <a:cubicBezTo>
                    <a:pt x="0" y="969"/>
                    <a:pt x="330" y="1201"/>
                    <a:pt x="640" y="1201"/>
                  </a:cubicBezTo>
                  <a:cubicBezTo>
                    <a:pt x="969" y="1201"/>
                    <a:pt x="1298" y="969"/>
                    <a:pt x="1298" y="640"/>
                  </a:cubicBezTo>
                  <a:cubicBezTo>
                    <a:pt x="1298" y="233"/>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rot="-5400000">
              <a:off x="748507" y="157515"/>
              <a:ext cx="56312" cy="52930"/>
            </a:xfrm>
            <a:custGeom>
              <a:avLst/>
              <a:gdLst/>
              <a:ahLst/>
              <a:cxnLst/>
              <a:rect l="l" t="t" r="r" b="b"/>
              <a:pathLst>
                <a:path w="1299" h="1221" extrusionOk="0">
                  <a:moveTo>
                    <a:pt x="640" y="1"/>
                  </a:moveTo>
                  <a:cubicBezTo>
                    <a:pt x="330" y="1"/>
                    <a:pt x="0" y="252"/>
                    <a:pt x="0" y="562"/>
                  </a:cubicBezTo>
                  <a:cubicBezTo>
                    <a:pt x="0" y="969"/>
                    <a:pt x="330" y="1221"/>
                    <a:pt x="640" y="1221"/>
                  </a:cubicBezTo>
                  <a:cubicBezTo>
                    <a:pt x="969" y="1221"/>
                    <a:pt x="1298" y="969"/>
                    <a:pt x="1298" y="562"/>
                  </a:cubicBezTo>
                  <a:cubicBezTo>
                    <a:pt x="1298" y="252"/>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rot="-5400000">
              <a:off x="2281844" y="299443"/>
              <a:ext cx="52930" cy="52930"/>
            </a:xfrm>
            <a:custGeom>
              <a:avLst/>
              <a:gdLst/>
              <a:ahLst/>
              <a:cxnLst/>
              <a:rect l="l" t="t" r="r" b="b"/>
              <a:pathLst>
                <a:path w="1221" h="1221" extrusionOk="0">
                  <a:moveTo>
                    <a:pt x="659" y="0"/>
                  </a:moveTo>
                  <a:cubicBezTo>
                    <a:pt x="252" y="0"/>
                    <a:pt x="0" y="252"/>
                    <a:pt x="0" y="640"/>
                  </a:cubicBezTo>
                  <a:cubicBezTo>
                    <a:pt x="0" y="969"/>
                    <a:pt x="252" y="1221"/>
                    <a:pt x="659" y="1221"/>
                  </a:cubicBezTo>
                  <a:cubicBezTo>
                    <a:pt x="969" y="1221"/>
                    <a:pt x="1221" y="969"/>
                    <a:pt x="1221" y="640"/>
                  </a:cubicBezTo>
                  <a:cubicBezTo>
                    <a:pt x="1221" y="252"/>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 name="Google Shape;62;p2"/>
          <p:cNvSpPr txBox="1">
            <a:spLocks noGrp="1"/>
          </p:cNvSpPr>
          <p:nvPr>
            <p:ph type="ctrTitle"/>
          </p:nvPr>
        </p:nvSpPr>
        <p:spPr>
          <a:xfrm>
            <a:off x="1129600" y="1578633"/>
            <a:ext cx="5218800" cy="3280400"/>
          </a:xfrm>
          <a:prstGeom prst="rect">
            <a:avLst/>
          </a:prstGeom>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lvl1pPr lvl="0" algn="l" rtl="0">
              <a:spcBef>
                <a:spcPts val="0"/>
              </a:spcBef>
              <a:spcAft>
                <a:spcPts val="0"/>
              </a:spcAft>
              <a:buSzPts val="4800"/>
              <a:buNone/>
              <a:defRPr sz="61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3" name="Google Shape;63;p2"/>
          <p:cNvSpPr txBox="1">
            <a:spLocks noGrp="1"/>
          </p:cNvSpPr>
          <p:nvPr>
            <p:ph type="subTitle" idx="1"/>
          </p:nvPr>
        </p:nvSpPr>
        <p:spPr>
          <a:xfrm>
            <a:off x="1129500" y="4984133"/>
            <a:ext cx="5218800" cy="541200"/>
          </a:xfrm>
          <a:prstGeom prst="rect">
            <a:avLst/>
          </a:prstGeom>
          <a:gradFill>
            <a:gsLst>
              <a:gs pos="0">
                <a:schemeClr val="accent3"/>
              </a:gs>
              <a:gs pos="100000">
                <a:schemeClr val="accent4"/>
              </a:gs>
            </a:gsLst>
            <a:lin ang="13500032" scaled="0"/>
          </a:gradFill>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solidFill>
                  <a:schemeClr val="lt1"/>
                </a:solidFill>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64" name="Google Shape;64;p2"/>
          <p:cNvSpPr>
            <a:spLocks noGrp="1"/>
          </p:cNvSpPr>
          <p:nvPr>
            <p:ph type="pic" idx="2"/>
          </p:nvPr>
        </p:nvSpPr>
        <p:spPr>
          <a:xfrm>
            <a:off x="6521567" y="1578633"/>
            <a:ext cx="4540800" cy="3920800"/>
          </a:xfrm>
          <a:prstGeom prst="rect">
            <a:avLst/>
          </a:prstGeom>
          <a:noFill/>
          <a:ln w="1905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sp>
    </p:spTree>
    <p:extLst>
      <p:ext uri="{BB962C8B-B14F-4D97-AF65-F5344CB8AC3E}">
        <p14:creationId xmlns:p14="http://schemas.microsoft.com/office/powerpoint/2010/main" val="3025373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9"/>
        <p:cNvGrpSpPr/>
        <p:nvPr/>
      </p:nvGrpSpPr>
      <p:grpSpPr>
        <a:xfrm>
          <a:off x="0" y="0"/>
          <a:ext cx="0" cy="0"/>
          <a:chOff x="0" y="0"/>
          <a:chExt cx="0" cy="0"/>
        </a:xfrm>
      </p:grpSpPr>
      <p:pic>
        <p:nvPicPr>
          <p:cNvPr id="120" name="Google Shape;120;p4"/>
          <p:cNvPicPr preferRelativeResize="0"/>
          <p:nvPr/>
        </p:nvPicPr>
        <p:blipFill>
          <a:blip r:embed="rId2">
            <a:alphaModFix/>
          </a:blip>
          <a:stretch>
            <a:fillRect/>
          </a:stretch>
        </p:blipFill>
        <p:spPr>
          <a:xfrm rot="-5400000">
            <a:off x="2657734" y="-2657734"/>
            <a:ext cx="6870167" cy="12185635"/>
          </a:xfrm>
          <a:prstGeom prst="rect">
            <a:avLst/>
          </a:prstGeom>
          <a:noFill/>
          <a:ln>
            <a:noFill/>
          </a:ln>
        </p:spPr>
      </p:pic>
      <p:sp>
        <p:nvSpPr>
          <p:cNvPr id="121" name="Google Shape;121;p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 name="Google Shape;122;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dk2"/>
              </a:buClr>
              <a:buSzPts val="1400"/>
              <a:buFont typeface="Livvic"/>
              <a:buChar char="●"/>
              <a:defRPr sz="3200">
                <a:latin typeface="Itim"/>
                <a:ea typeface="Itim"/>
                <a:cs typeface="Itim"/>
                <a:sym typeface="Itim"/>
              </a:defRPr>
            </a:lvl1pPr>
            <a:lvl2pPr marL="1219170" lvl="1" indent="-423323" rtl="0">
              <a:lnSpc>
                <a:spcPct val="100000"/>
              </a:lnSpc>
              <a:spcBef>
                <a:spcPts val="0"/>
              </a:spcBef>
              <a:spcAft>
                <a:spcPts val="0"/>
              </a:spcAft>
              <a:buClr>
                <a:srgbClr val="434343"/>
              </a:buClr>
              <a:buSzPts val="1400"/>
              <a:buFont typeface="Roboto Condensed Light"/>
              <a:buChar char="○"/>
              <a:defRPr/>
            </a:lvl2pPr>
            <a:lvl3pPr marL="1828754" lvl="2" indent="-423323" rtl="0">
              <a:lnSpc>
                <a:spcPct val="100000"/>
              </a:lnSpc>
              <a:spcBef>
                <a:spcPts val="0"/>
              </a:spcBef>
              <a:spcAft>
                <a:spcPts val="0"/>
              </a:spcAft>
              <a:buClr>
                <a:srgbClr val="434343"/>
              </a:buClr>
              <a:buSzPts val="1400"/>
              <a:buFont typeface="Roboto Condensed Light"/>
              <a:buChar char="■"/>
              <a:defRPr/>
            </a:lvl3pPr>
            <a:lvl4pPr marL="2438339" lvl="3" indent="-423323" rtl="0">
              <a:lnSpc>
                <a:spcPct val="100000"/>
              </a:lnSpc>
              <a:spcBef>
                <a:spcPts val="0"/>
              </a:spcBef>
              <a:spcAft>
                <a:spcPts val="0"/>
              </a:spcAft>
              <a:buClr>
                <a:srgbClr val="434343"/>
              </a:buClr>
              <a:buSzPts val="1400"/>
              <a:buFont typeface="Roboto Condensed Light"/>
              <a:buChar char="●"/>
              <a:defRPr/>
            </a:lvl4pPr>
            <a:lvl5pPr marL="3047924" lvl="4" indent="-423323" rtl="0">
              <a:lnSpc>
                <a:spcPct val="100000"/>
              </a:lnSpc>
              <a:spcBef>
                <a:spcPts val="0"/>
              </a:spcBef>
              <a:spcAft>
                <a:spcPts val="0"/>
              </a:spcAft>
              <a:buClr>
                <a:srgbClr val="434343"/>
              </a:buClr>
              <a:buSzPts val="1400"/>
              <a:buFont typeface="Roboto Condensed Light"/>
              <a:buChar char="○"/>
              <a:defRPr/>
            </a:lvl5pPr>
            <a:lvl6pPr marL="3657509" lvl="5" indent="-423323" rtl="0">
              <a:lnSpc>
                <a:spcPct val="100000"/>
              </a:lnSpc>
              <a:spcBef>
                <a:spcPts val="0"/>
              </a:spcBef>
              <a:spcAft>
                <a:spcPts val="0"/>
              </a:spcAft>
              <a:buClr>
                <a:srgbClr val="434343"/>
              </a:buClr>
              <a:buSzPts val="1400"/>
              <a:buFont typeface="Roboto Condensed Light"/>
              <a:buChar char="■"/>
              <a:defRPr/>
            </a:lvl6pPr>
            <a:lvl7pPr marL="4267093" lvl="6" indent="-423323" rtl="0">
              <a:lnSpc>
                <a:spcPct val="100000"/>
              </a:lnSpc>
              <a:spcBef>
                <a:spcPts val="0"/>
              </a:spcBef>
              <a:spcAft>
                <a:spcPts val="0"/>
              </a:spcAft>
              <a:buClr>
                <a:srgbClr val="434343"/>
              </a:buClr>
              <a:buSzPts val="1400"/>
              <a:buFont typeface="Roboto Condensed Light"/>
              <a:buChar char="●"/>
              <a:defRPr/>
            </a:lvl7pPr>
            <a:lvl8pPr marL="4876678" lvl="7" indent="-423323" rtl="0">
              <a:lnSpc>
                <a:spcPct val="100000"/>
              </a:lnSpc>
              <a:spcBef>
                <a:spcPts val="0"/>
              </a:spcBef>
              <a:spcAft>
                <a:spcPts val="0"/>
              </a:spcAft>
              <a:buClr>
                <a:srgbClr val="434343"/>
              </a:buClr>
              <a:buSzPts val="1400"/>
              <a:buFont typeface="Roboto Condensed Light"/>
              <a:buChar char="○"/>
              <a:defRPr/>
            </a:lvl8pPr>
            <a:lvl9pPr marL="5486263" lvl="8" indent="-423323" rtl="0">
              <a:lnSpc>
                <a:spcPct val="100000"/>
              </a:lnSpc>
              <a:spcBef>
                <a:spcPts val="0"/>
              </a:spcBef>
              <a:spcAft>
                <a:spcPts val="0"/>
              </a:spcAft>
              <a:buClr>
                <a:srgbClr val="434343"/>
              </a:buClr>
              <a:buSzPts val="1400"/>
              <a:buFont typeface="Roboto Condensed Light"/>
              <a:buChar char="■"/>
              <a:defRPr/>
            </a:lvl9pPr>
          </a:lstStyle>
          <a:p>
            <a:endParaRPr/>
          </a:p>
        </p:txBody>
      </p:sp>
      <p:grpSp>
        <p:nvGrpSpPr>
          <p:cNvPr id="123" name="Google Shape;123;p4"/>
          <p:cNvGrpSpPr/>
          <p:nvPr/>
        </p:nvGrpSpPr>
        <p:grpSpPr>
          <a:xfrm>
            <a:off x="-1344040" y="4569651"/>
            <a:ext cx="2208416" cy="2213832"/>
            <a:chOff x="2929375" y="236175"/>
            <a:chExt cx="805325" cy="807300"/>
          </a:xfrm>
        </p:grpSpPr>
        <p:sp>
          <p:nvSpPr>
            <p:cNvPr id="124" name="Google Shape;124;p4"/>
            <p:cNvSpPr/>
            <p:nvPr/>
          </p:nvSpPr>
          <p:spPr>
            <a:xfrm>
              <a:off x="2986025" y="241975"/>
              <a:ext cx="280400" cy="191800"/>
            </a:xfrm>
            <a:custGeom>
              <a:avLst/>
              <a:gdLst/>
              <a:ahLst/>
              <a:cxnLst/>
              <a:rect l="l" t="t" r="r" b="b"/>
              <a:pathLst>
                <a:path w="11216" h="7672" extrusionOk="0">
                  <a:moveTo>
                    <a:pt x="11216" y="1"/>
                  </a:moveTo>
                  <a:cubicBezTo>
                    <a:pt x="10964" y="1"/>
                    <a:pt x="10809" y="98"/>
                    <a:pt x="10577" y="98"/>
                  </a:cubicBezTo>
                  <a:lnTo>
                    <a:pt x="310" y="7110"/>
                  </a:lnTo>
                  <a:cubicBezTo>
                    <a:pt x="233" y="7265"/>
                    <a:pt x="155" y="7439"/>
                    <a:pt x="0" y="7672"/>
                  </a:cubicBezTo>
                  <a:lnTo>
                    <a:pt x="112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a:off x="2951650" y="236175"/>
              <a:ext cx="395650" cy="270250"/>
            </a:xfrm>
            <a:custGeom>
              <a:avLst/>
              <a:gdLst/>
              <a:ahLst/>
              <a:cxnLst/>
              <a:rect l="l" t="t" r="r" b="b"/>
              <a:pathLst>
                <a:path w="15826" h="10810" extrusionOk="0">
                  <a:moveTo>
                    <a:pt x="15341" y="1"/>
                  </a:moveTo>
                  <a:lnTo>
                    <a:pt x="155" y="10402"/>
                  </a:lnTo>
                  <a:cubicBezTo>
                    <a:pt x="155" y="10499"/>
                    <a:pt x="78" y="10654"/>
                    <a:pt x="0" y="10809"/>
                  </a:cubicBezTo>
                  <a:lnTo>
                    <a:pt x="158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4"/>
            <p:cNvSpPr/>
            <p:nvPr/>
          </p:nvSpPr>
          <p:spPr>
            <a:xfrm>
              <a:off x="2935650" y="241975"/>
              <a:ext cx="472175" cy="324975"/>
            </a:xfrm>
            <a:custGeom>
              <a:avLst/>
              <a:gdLst/>
              <a:ahLst/>
              <a:cxnLst/>
              <a:rect l="l" t="t" r="r" b="b"/>
              <a:pathLst>
                <a:path w="18887" h="12999" extrusionOk="0">
                  <a:moveTo>
                    <a:pt x="18558" y="1"/>
                  </a:moveTo>
                  <a:lnTo>
                    <a:pt x="78" y="12689"/>
                  </a:lnTo>
                  <a:cubicBezTo>
                    <a:pt x="78" y="12766"/>
                    <a:pt x="78" y="12844"/>
                    <a:pt x="1" y="12999"/>
                  </a:cubicBezTo>
                  <a:lnTo>
                    <a:pt x="18887" y="98"/>
                  </a:lnTo>
                  <a:cubicBezTo>
                    <a:pt x="18790" y="1"/>
                    <a:pt x="18713" y="1"/>
                    <a:pt x="18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4"/>
            <p:cNvSpPr/>
            <p:nvPr/>
          </p:nvSpPr>
          <p:spPr>
            <a:xfrm>
              <a:off x="2929375" y="254100"/>
              <a:ext cx="530750" cy="367575"/>
            </a:xfrm>
            <a:custGeom>
              <a:avLst/>
              <a:gdLst/>
              <a:ahLst/>
              <a:cxnLst/>
              <a:rect l="l" t="t" r="r" b="b"/>
              <a:pathLst>
                <a:path w="21230" h="14703" extrusionOk="0">
                  <a:moveTo>
                    <a:pt x="20978" y="0"/>
                  </a:moveTo>
                  <a:lnTo>
                    <a:pt x="77" y="14373"/>
                  </a:lnTo>
                  <a:cubicBezTo>
                    <a:pt x="77" y="14451"/>
                    <a:pt x="0" y="14528"/>
                    <a:pt x="0" y="14702"/>
                  </a:cubicBezTo>
                  <a:lnTo>
                    <a:pt x="21230" y="97"/>
                  </a:lnTo>
                  <a:cubicBezTo>
                    <a:pt x="21152" y="97"/>
                    <a:pt x="21075" y="97"/>
                    <a:pt x="20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a:off x="2929375" y="272500"/>
              <a:ext cx="577250" cy="397600"/>
            </a:xfrm>
            <a:custGeom>
              <a:avLst/>
              <a:gdLst/>
              <a:ahLst/>
              <a:cxnLst/>
              <a:rect l="l" t="t" r="r" b="b"/>
              <a:pathLst>
                <a:path w="23090" h="15904" extrusionOk="0">
                  <a:moveTo>
                    <a:pt x="22838" y="0"/>
                  </a:moveTo>
                  <a:lnTo>
                    <a:pt x="0" y="15574"/>
                  </a:lnTo>
                  <a:cubicBezTo>
                    <a:pt x="77" y="15729"/>
                    <a:pt x="77" y="15826"/>
                    <a:pt x="77" y="15903"/>
                  </a:cubicBezTo>
                  <a:lnTo>
                    <a:pt x="23089" y="155"/>
                  </a:lnTo>
                  <a:cubicBezTo>
                    <a:pt x="23012" y="78"/>
                    <a:pt x="22915" y="78"/>
                    <a:pt x="22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a:off x="2935650" y="294775"/>
              <a:ext cx="611175" cy="421825"/>
            </a:xfrm>
            <a:custGeom>
              <a:avLst/>
              <a:gdLst/>
              <a:ahLst/>
              <a:cxnLst/>
              <a:rect l="l" t="t" r="r" b="b"/>
              <a:pathLst>
                <a:path w="24447" h="16873" extrusionOk="0">
                  <a:moveTo>
                    <a:pt x="24214" y="0"/>
                  </a:moveTo>
                  <a:lnTo>
                    <a:pt x="1" y="16543"/>
                  </a:lnTo>
                  <a:cubicBezTo>
                    <a:pt x="1" y="16620"/>
                    <a:pt x="1" y="16698"/>
                    <a:pt x="78" y="16872"/>
                  </a:cubicBezTo>
                  <a:lnTo>
                    <a:pt x="24446" y="155"/>
                  </a:lnTo>
                  <a:cubicBezTo>
                    <a:pt x="24369" y="78"/>
                    <a:pt x="24291" y="0"/>
                    <a:pt x="24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4"/>
            <p:cNvSpPr/>
            <p:nvPr/>
          </p:nvSpPr>
          <p:spPr>
            <a:xfrm>
              <a:off x="2945350" y="318975"/>
              <a:ext cx="637775" cy="439750"/>
            </a:xfrm>
            <a:custGeom>
              <a:avLst/>
              <a:gdLst/>
              <a:ahLst/>
              <a:cxnLst/>
              <a:rect l="l" t="t" r="r" b="b"/>
              <a:pathLst>
                <a:path w="25511" h="17590" extrusionOk="0">
                  <a:moveTo>
                    <a:pt x="25279" y="1"/>
                  </a:moveTo>
                  <a:lnTo>
                    <a:pt x="0" y="17357"/>
                  </a:lnTo>
                  <a:cubicBezTo>
                    <a:pt x="0" y="17434"/>
                    <a:pt x="97" y="17512"/>
                    <a:pt x="97" y="17589"/>
                  </a:cubicBezTo>
                  <a:lnTo>
                    <a:pt x="25511" y="156"/>
                  </a:lnTo>
                  <a:cubicBezTo>
                    <a:pt x="25434" y="78"/>
                    <a:pt x="25356" y="78"/>
                    <a:pt x="25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4"/>
            <p:cNvSpPr/>
            <p:nvPr/>
          </p:nvSpPr>
          <p:spPr>
            <a:xfrm>
              <a:off x="2959875" y="347075"/>
              <a:ext cx="655700" cy="449900"/>
            </a:xfrm>
            <a:custGeom>
              <a:avLst/>
              <a:gdLst/>
              <a:ahLst/>
              <a:cxnLst/>
              <a:rect l="l" t="t" r="r" b="b"/>
              <a:pathLst>
                <a:path w="26228" h="17996" extrusionOk="0">
                  <a:moveTo>
                    <a:pt x="25976" y="0"/>
                  </a:moveTo>
                  <a:lnTo>
                    <a:pt x="0" y="17763"/>
                  </a:lnTo>
                  <a:cubicBezTo>
                    <a:pt x="0" y="17841"/>
                    <a:pt x="78" y="17918"/>
                    <a:pt x="78" y="17996"/>
                  </a:cubicBezTo>
                  <a:lnTo>
                    <a:pt x="26228" y="155"/>
                  </a:lnTo>
                  <a:cubicBezTo>
                    <a:pt x="26150" y="78"/>
                    <a:pt x="26053" y="0"/>
                    <a:pt x="259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a:off x="2977800" y="377575"/>
              <a:ext cx="663925" cy="457650"/>
            </a:xfrm>
            <a:custGeom>
              <a:avLst/>
              <a:gdLst/>
              <a:ahLst/>
              <a:cxnLst/>
              <a:rect l="l" t="t" r="r" b="b"/>
              <a:pathLst>
                <a:path w="26557" h="18306" extrusionOk="0">
                  <a:moveTo>
                    <a:pt x="26402" y="1"/>
                  </a:moveTo>
                  <a:lnTo>
                    <a:pt x="0" y="18073"/>
                  </a:lnTo>
                  <a:cubicBezTo>
                    <a:pt x="0" y="18151"/>
                    <a:pt x="78" y="18228"/>
                    <a:pt x="78" y="18306"/>
                  </a:cubicBezTo>
                  <a:lnTo>
                    <a:pt x="26557" y="156"/>
                  </a:lnTo>
                  <a:cubicBezTo>
                    <a:pt x="26557" y="78"/>
                    <a:pt x="26479" y="1"/>
                    <a:pt x="26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4"/>
            <p:cNvSpPr/>
            <p:nvPr/>
          </p:nvSpPr>
          <p:spPr>
            <a:xfrm>
              <a:off x="2998125" y="409550"/>
              <a:ext cx="669750" cy="460075"/>
            </a:xfrm>
            <a:custGeom>
              <a:avLst/>
              <a:gdLst/>
              <a:ahLst/>
              <a:cxnLst/>
              <a:rect l="l" t="t" r="r" b="b"/>
              <a:pathLst>
                <a:path w="26790" h="18403" extrusionOk="0">
                  <a:moveTo>
                    <a:pt x="26635" y="0"/>
                  </a:moveTo>
                  <a:lnTo>
                    <a:pt x="1" y="18170"/>
                  </a:lnTo>
                  <a:cubicBezTo>
                    <a:pt x="78" y="18247"/>
                    <a:pt x="78" y="18247"/>
                    <a:pt x="78" y="18325"/>
                  </a:cubicBezTo>
                  <a:lnTo>
                    <a:pt x="156" y="18402"/>
                  </a:lnTo>
                  <a:lnTo>
                    <a:pt x="26790" y="174"/>
                  </a:lnTo>
                  <a:cubicBezTo>
                    <a:pt x="26712" y="174"/>
                    <a:pt x="26712" y="78"/>
                    <a:pt x="26712" y="78"/>
                  </a:cubicBezTo>
                  <a:lnTo>
                    <a:pt x="266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3022350" y="443925"/>
              <a:ext cx="665875" cy="458125"/>
            </a:xfrm>
            <a:custGeom>
              <a:avLst/>
              <a:gdLst/>
              <a:ahLst/>
              <a:cxnLst/>
              <a:rect l="l" t="t" r="r" b="b"/>
              <a:pathLst>
                <a:path w="26635" h="18325" extrusionOk="0">
                  <a:moveTo>
                    <a:pt x="26557" y="0"/>
                  </a:moveTo>
                  <a:lnTo>
                    <a:pt x="0" y="18170"/>
                  </a:lnTo>
                  <a:cubicBezTo>
                    <a:pt x="78" y="18247"/>
                    <a:pt x="155" y="18247"/>
                    <a:pt x="155" y="18325"/>
                  </a:cubicBezTo>
                  <a:lnTo>
                    <a:pt x="26634" y="252"/>
                  </a:lnTo>
                  <a:cubicBezTo>
                    <a:pt x="26634" y="155"/>
                    <a:pt x="26557" y="78"/>
                    <a:pt x="265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4"/>
            <p:cNvSpPr/>
            <p:nvPr/>
          </p:nvSpPr>
          <p:spPr>
            <a:xfrm>
              <a:off x="3050425" y="480250"/>
              <a:ext cx="655725" cy="451825"/>
            </a:xfrm>
            <a:custGeom>
              <a:avLst/>
              <a:gdLst/>
              <a:ahLst/>
              <a:cxnLst/>
              <a:rect l="l" t="t" r="r" b="b"/>
              <a:pathLst>
                <a:path w="26229" h="18073" extrusionOk="0">
                  <a:moveTo>
                    <a:pt x="26151" y="0"/>
                  </a:moveTo>
                  <a:lnTo>
                    <a:pt x="1" y="17918"/>
                  </a:lnTo>
                  <a:cubicBezTo>
                    <a:pt x="78" y="17995"/>
                    <a:pt x="156" y="17995"/>
                    <a:pt x="252" y="18073"/>
                  </a:cubicBezTo>
                  <a:lnTo>
                    <a:pt x="26228" y="252"/>
                  </a:lnTo>
                  <a:cubicBezTo>
                    <a:pt x="26228" y="155"/>
                    <a:pt x="26151" y="78"/>
                    <a:pt x="26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3082875" y="520425"/>
              <a:ext cx="637300" cy="440225"/>
            </a:xfrm>
            <a:custGeom>
              <a:avLst/>
              <a:gdLst/>
              <a:ahLst/>
              <a:cxnLst/>
              <a:rect l="l" t="t" r="r" b="b"/>
              <a:pathLst>
                <a:path w="25492" h="17609" extrusionOk="0">
                  <a:moveTo>
                    <a:pt x="25414" y="1"/>
                  </a:moveTo>
                  <a:lnTo>
                    <a:pt x="0" y="17434"/>
                  </a:lnTo>
                  <a:cubicBezTo>
                    <a:pt x="78" y="17434"/>
                    <a:pt x="155" y="17531"/>
                    <a:pt x="233" y="17609"/>
                  </a:cubicBezTo>
                  <a:lnTo>
                    <a:pt x="25492" y="253"/>
                  </a:lnTo>
                  <a:cubicBezTo>
                    <a:pt x="25492" y="175"/>
                    <a:pt x="25414" y="98"/>
                    <a:pt x="25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3119200" y="563050"/>
              <a:ext cx="611150" cy="421825"/>
            </a:xfrm>
            <a:custGeom>
              <a:avLst/>
              <a:gdLst/>
              <a:ahLst/>
              <a:cxnLst/>
              <a:rect l="l" t="t" r="r" b="b"/>
              <a:pathLst>
                <a:path w="24446" h="16873" extrusionOk="0">
                  <a:moveTo>
                    <a:pt x="24368" y="1"/>
                  </a:moveTo>
                  <a:lnTo>
                    <a:pt x="0" y="16698"/>
                  </a:lnTo>
                  <a:cubicBezTo>
                    <a:pt x="78" y="16795"/>
                    <a:pt x="155" y="16795"/>
                    <a:pt x="233" y="16872"/>
                  </a:cubicBezTo>
                  <a:lnTo>
                    <a:pt x="24446" y="233"/>
                  </a:lnTo>
                  <a:cubicBezTo>
                    <a:pt x="24446" y="156"/>
                    <a:pt x="24368" y="78"/>
                    <a:pt x="243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3159375" y="609550"/>
              <a:ext cx="575325" cy="397600"/>
            </a:xfrm>
            <a:custGeom>
              <a:avLst/>
              <a:gdLst/>
              <a:ahLst/>
              <a:cxnLst/>
              <a:rect l="l" t="t" r="r" b="b"/>
              <a:pathLst>
                <a:path w="23013" h="15904" extrusionOk="0">
                  <a:moveTo>
                    <a:pt x="23013" y="0"/>
                  </a:moveTo>
                  <a:lnTo>
                    <a:pt x="1" y="15729"/>
                  </a:lnTo>
                  <a:cubicBezTo>
                    <a:pt x="78" y="15806"/>
                    <a:pt x="156" y="15806"/>
                    <a:pt x="253" y="15903"/>
                  </a:cubicBezTo>
                  <a:lnTo>
                    <a:pt x="23013" y="233"/>
                  </a:lnTo>
                  <a:lnTo>
                    <a:pt x="230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3203925" y="657975"/>
              <a:ext cx="530775" cy="365150"/>
            </a:xfrm>
            <a:custGeom>
              <a:avLst/>
              <a:gdLst/>
              <a:ahLst/>
              <a:cxnLst/>
              <a:rect l="l" t="t" r="r" b="b"/>
              <a:pathLst>
                <a:path w="21231" h="14606" extrusionOk="0">
                  <a:moveTo>
                    <a:pt x="21231" y="0"/>
                  </a:moveTo>
                  <a:lnTo>
                    <a:pt x="1" y="14528"/>
                  </a:lnTo>
                  <a:cubicBezTo>
                    <a:pt x="156" y="14606"/>
                    <a:pt x="233" y="14606"/>
                    <a:pt x="311" y="14606"/>
                  </a:cubicBezTo>
                  <a:lnTo>
                    <a:pt x="21231" y="310"/>
                  </a:lnTo>
                  <a:lnTo>
                    <a:pt x="212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3256225" y="712200"/>
              <a:ext cx="472200" cy="324975"/>
            </a:xfrm>
            <a:custGeom>
              <a:avLst/>
              <a:gdLst/>
              <a:ahLst/>
              <a:cxnLst/>
              <a:rect l="l" t="t" r="r" b="b"/>
              <a:pathLst>
                <a:path w="18888" h="12999" extrusionOk="0">
                  <a:moveTo>
                    <a:pt x="18887" y="1"/>
                  </a:moveTo>
                  <a:lnTo>
                    <a:pt x="1" y="12921"/>
                  </a:lnTo>
                  <a:cubicBezTo>
                    <a:pt x="156" y="12921"/>
                    <a:pt x="253" y="12998"/>
                    <a:pt x="408" y="12998"/>
                  </a:cubicBezTo>
                  <a:lnTo>
                    <a:pt x="18887" y="330"/>
                  </a:lnTo>
                  <a:lnTo>
                    <a:pt x="188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318700" y="772750"/>
              <a:ext cx="393725" cy="270725"/>
            </a:xfrm>
            <a:custGeom>
              <a:avLst/>
              <a:gdLst/>
              <a:ahLst/>
              <a:cxnLst/>
              <a:rect l="l" t="t" r="r" b="b"/>
              <a:pathLst>
                <a:path w="15749" h="10829" extrusionOk="0">
                  <a:moveTo>
                    <a:pt x="15749" y="0"/>
                  </a:moveTo>
                  <a:lnTo>
                    <a:pt x="1" y="10828"/>
                  </a:lnTo>
                  <a:lnTo>
                    <a:pt x="485" y="10828"/>
                  </a:lnTo>
                  <a:lnTo>
                    <a:pt x="15671" y="407"/>
                  </a:lnTo>
                  <a:cubicBezTo>
                    <a:pt x="15671" y="252"/>
                    <a:pt x="15749" y="174"/>
                    <a:pt x="157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3399575" y="845375"/>
              <a:ext cx="280425" cy="191800"/>
            </a:xfrm>
            <a:custGeom>
              <a:avLst/>
              <a:gdLst/>
              <a:ahLst/>
              <a:cxnLst/>
              <a:rect l="l" t="t" r="r" b="b"/>
              <a:pathLst>
                <a:path w="11217" h="7672" extrusionOk="0">
                  <a:moveTo>
                    <a:pt x="11216" y="1"/>
                  </a:moveTo>
                  <a:lnTo>
                    <a:pt x="1" y="7671"/>
                  </a:lnTo>
                  <a:cubicBezTo>
                    <a:pt x="233" y="7594"/>
                    <a:pt x="407" y="7594"/>
                    <a:pt x="562" y="7594"/>
                  </a:cubicBezTo>
                  <a:lnTo>
                    <a:pt x="10887" y="485"/>
                  </a:lnTo>
                  <a:cubicBezTo>
                    <a:pt x="10984" y="330"/>
                    <a:pt x="11061" y="175"/>
                    <a:pt x="112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 name="Google Shape;143;p4"/>
          <p:cNvGrpSpPr/>
          <p:nvPr/>
        </p:nvGrpSpPr>
        <p:grpSpPr>
          <a:xfrm>
            <a:off x="7376934" y="6286767"/>
            <a:ext cx="717367" cy="210400"/>
            <a:chOff x="2575325" y="1348650"/>
            <a:chExt cx="538025" cy="157800"/>
          </a:xfrm>
        </p:grpSpPr>
        <p:sp>
          <p:nvSpPr>
            <p:cNvPr id="144" name="Google Shape;144;p4"/>
            <p:cNvSpPr/>
            <p:nvPr/>
          </p:nvSpPr>
          <p:spPr>
            <a:xfrm>
              <a:off x="2575325" y="1348650"/>
              <a:ext cx="157800" cy="157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2765438" y="1348650"/>
              <a:ext cx="157800" cy="157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2955550" y="1348650"/>
              <a:ext cx="157800" cy="157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4"/>
          <p:cNvGrpSpPr/>
          <p:nvPr/>
        </p:nvGrpSpPr>
        <p:grpSpPr>
          <a:xfrm>
            <a:off x="-328415" y="-101017"/>
            <a:ext cx="1233747" cy="1257844"/>
            <a:chOff x="595389" y="1761100"/>
            <a:chExt cx="925310" cy="943383"/>
          </a:xfrm>
        </p:grpSpPr>
        <p:cxnSp>
          <p:nvCxnSpPr>
            <p:cNvPr id="148" name="Google Shape;148;p4"/>
            <p:cNvCxnSpPr/>
            <p:nvPr/>
          </p:nvCxnSpPr>
          <p:spPr>
            <a:xfrm>
              <a:off x="790199" y="2065118"/>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149" name="Google Shape;149;p4"/>
            <p:cNvCxnSpPr/>
            <p:nvPr/>
          </p:nvCxnSpPr>
          <p:spPr>
            <a:xfrm>
              <a:off x="595389" y="2117083"/>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150" name="Google Shape;150;p4"/>
            <p:cNvCxnSpPr/>
            <p:nvPr/>
          </p:nvCxnSpPr>
          <p:spPr>
            <a:xfrm>
              <a:off x="656919" y="1761100"/>
              <a:ext cx="730500" cy="587400"/>
            </a:xfrm>
            <a:prstGeom prst="straightConnector1">
              <a:avLst/>
            </a:prstGeom>
            <a:noFill/>
            <a:ln w="9525" cap="flat" cmpd="sng">
              <a:solidFill>
                <a:schemeClr val="dk2"/>
              </a:solidFill>
              <a:prstDash val="solid"/>
              <a:round/>
              <a:headEnd type="none" w="med" len="med"/>
              <a:tailEnd type="none" w="med" len="med"/>
            </a:ln>
          </p:spPr>
        </p:cxnSp>
      </p:grpSp>
      <p:grpSp>
        <p:nvGrpSpPr>
          <p:cNvPr id="151" name="Google Shape;151;p4"/>
          <p:cNvGrpSpPr/>
          <p:nvPr/>
        </p:nvGrpSpPr>
        <p:grpSpPr>
          <a:xfrm>
            <a:off x="4582219" y="6286767"/>
            <a:ext cx="1233747" cy="1257844"/>
            <a:chOff x="595389" y="1761100"/>
            <a:chExt cx="925310" cy="943383"/>
          </a:xfrm>
        </p:grpSpPr>
        <p:cxnSp>
          <p:nvCxnSpPr>
            <p:cNvPr id="152" name="Google Shape;152;p4"/>
            <p:cNvCxnSpPr/>
            <p:nvPr/>
          </p:nvCxnSpPr>
          <p:spPr>
            <a:xfrm>
              <a:off x="790199" y="2065118"/>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153" name="Google Shape;153;p4"/>
            <p:cNvCxnSpPr/>
            <p:nvPr/>
          </p:nvCxnSpPr>
          <p:spPr>
            <a:xfrm>
              <a:off x="595389" y="2117083"/>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154" name="Google Shape;154;p4"/>
            <p:cNvCxnSpPr/>
            <p:nvPr/>
          </p:nvCxnSpPr>
          <p:spPr>
            <a:xfrm>
              <a:off x="656919" y="1761100"/>
              <a:ext cx="730500" cy="587400"/>
            </a:xfrm>
            <a:prstGeom prst="straightConnector1">
              <a:avLst/>
            </a:prstGeom>
            <a:noFill/>
            <a:ln w="9525" cap="flat" cmpd="sng">
              <a:solidFill>
                <a:schemeClr val="dk2"/>
              </a:solidFill>
              <a:prstDash val="solid"/>
              <a:round/>
              <a:headEnd type="none" w="med" len="med"/>
              <a:tailEnd type="none" w="med" len="med"/>
            </a:ln>
          </p:spPr>
        </p:cxnSp>
      </p:grpSp>
      <p:grpSp>
        <p:nvGrpSpPr>
          <p:cNvPr id="155" name="Google Shape;155;p4"/>
          <p:cNvGrpSpPr/>
          <p:nvPr/>
        </p:nvGrpSpPr>
        <p:grpSpPr>
          <a:xfrm>
            <a:off x="5036430" y="284301"/>
            <a:ext cx="2112769" cy="262065"/>
            <a:chOff x="750197" y="155825"/>
            <a:chExt cx="1584577" cy="196549"/>
          </a:xfrm>
        </p:grpSpPr>
        <p:sp>
          <p:nvSpPr>
            <p:cNvPr id="156" name="Google Shape;156;p4"/>
            <p:cNvSpPr/>
            <p:nvPr/>
          </p:nvSpPr>
          <p:spPr>
            <a:xfrm rot="-5400000">
              <a:off x="2093744" y="299443"/>
              <a:ext cx="52930" cy="52930"/>
            </a:xfrm>
            <a:custGeom>
              <a:avLst/>
              <a:gdLst/>
              <a:ahLst/>
              <a:cxnLst/>
              <a:rect l="l" t="t" r="r" b="b"/>
              <a:pathLst>
                <a:path w="1221" h="1221" extrusionOk="0">
                  <a:moveTo>
                    <a:pt x="659" y="0"/>
                  </a:moveTo>
                  <a:cubicBezTo>
                    <a:pt x="252" y="0"/>
                    <a:pt x="0" y="252"/>
                    <a:pt x="0" y="640"/>
                  </a:cubicBezTo>
                  <a:cubicBezTo>
                    <a:pt x="0" y="969"/>
                    <a:pt x="252" y="1221"/>
                    <a:pt x="659" y="1221"/>
                  </a:cubicBezTo>
                  <a:cubicBezTo>
                    <a:pt x="969" y="1221"/>
                    <a:pt x="1221" y="969"/>
                    <a:pt x="1221" y="640"/>
                  </a:cubicBezTo>
                  <a:cubicBezTo>
                    <a:pt x="1221" y="252"/>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rot="-5400000">
              <a:off x="1915294" y="299855"/>
              <a:ext cx="52930" cy="52107"/>
            </a:xfrm>
            <a:custGeom>
              <a:avLst/>
              <a:gdLst/>
              <a:ahLst/>
              <a:cxnLst/>
              <a:rect l="l" t="t" r="r" b="b"/>
              <a:pathLst>
                <a:path w="1221" h="1202" extrusionOk="0">
                  <a:moveTo>
                    <a:pt x="659" y="1"/>
                  </a:moveTo>
                  <a:cubicBezTo>
                    <a:pt x="252" y="1"/>
                    <a:pt x="0" y="233"/>
                    <a:pt x="0" y="563"/>
                  </a:cubicBezTo>
                  <a:cubicBezTo>
                    <a:pt x="0" y="969"/>
                    <a:pt x="252" y="1202"/>
                    <a:pt x="659" y="1202"/>
                  </a:cubicBezTo>
                  <a:cubicBezTo>
                    <a:pt x="969" y="1202"/>
                    <a:pt x="1221" y="969"/>
                    <a:pt x="1221" y="563"/>
                  </a:cubicBezTo>
                  <a:cubicBezTo>
                    <a:pt x="1221" y="233"/>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rot="-5400000">
              <a:off x="1735196" y="297753"/>
              <a:ext cx="52930" cy="56312"/>
            </a:xfrm>
            <a:custGeom>
              <a:avLst/>
              <a:gdLst/>
              <a:ahLst/>
              <a:cxnLst/>
              <a:rect l="l" t="t" r="r" b="b"/>
              <a:pathLst>
                <a:path w="1221" h="1299" extrusionOk="0">
                  <a:moveTo>
                    <a:pt x="659" y="0"/>
                  </a:moveTo>
                  <a:cubicBezTo>
                    <a:pt x="252" y="0"/>
                    <a:pt x="0" y="330"/>
                    <a:pt x="0" y="640"/>
                  </a:cubicBezTo>
                  <a:cubicBezTo>
                    <a:pt x="0" y="969"/>
                    <a:pt x="252" y="1298"/>
                    <a:pt x="659" y="1298"/>
                  </a:cubicBezTo>
                  <a:cubicBezTo>
                    <a:pt x="969" y="1298"/>
                    <a:pt x="1221" y="969"/>
                    <a:pt x="1221" y="640"/>
                  </a:cubicBezTo>
                  <a:cubicBezTo>
                    <a:pt x="1221" y="330"/>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rot="-5400000">
              <a:off x="1556334" y="297753"/>
              <a:ext cx="52930" cy="56312"/>
            </a:xfrm>
            <a:custGeom>
              <a:avLst/>
              <a:gdLst/>
              <a:ahLst/>
              <a:cxnLst/>
              <a:rect l="l" t="t" r="r" b="b"/>
              <a:pathLst>
                <a:path w="1221" h="1299" extrusionOk="0">
                  <a:moveTo>
                    <a:pt x="659" y="0"/>
                  </a:moveTo>
                  <a:cubicBezTo>
                    <a:pt x="252" y="0"/>
                    <a:pt x="0" y="330"/>
                    <a:pt x="0" y="659"/>
                  </a:cubicBezTo>
                  <a:cubicBezTo>
                    <a:pt x="0" y="969"/>
                    <a:pt x="252" y="1298"/>
                    <a:pt x="659" y="1298"/>
                  </a:cubicBezTo>
                  <a:cubicBezTo>
                    <a:pt x="969" y="1298"/>
                    <a:pt x="1221" y="969"/>
                    <a:pt x="1221" y="659"/>
                  </a:cubicBezTo>
                  <a:cubicBezTo>
                    <a:pt x="1221" y="330"/>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rot="-5400000">
              <a:off x="1378296" y="297753"/>
              <a:ext cx="52930" cy="56312"/>
            </a:xfrm>
            <a:custGeom>
              <a:avLst/>
              <a:gdLst/>
              <a:ahLst/>
              <a:cxnLst/>
              <a:rect l="l" t="t" r="r" b="b"/>
              <a:pathLst>
                <a:path w="1221" h="1299" extrusionOk="0">
                  <a:moveTo>
                    <a:pt x="659" y="1"/>
                  </a:moveTo>
                  <a:cubicBezTo>
                    <a:pt x="252" y="1"/>
                    <a:pt x="0" y="330"/>
                    <a:pt x="0" y="640"/>
                  </a:cubicBezTo>
                  <a:cubicBezTo>
                    <a:pt x="0" y="969"/>
                    <a:pt x="252" y="1299"/>
                    <a:pt x="659" y="1299"/>
                  </a:cubicBezTo>
                  <a:cubicBezTo>
                    <a:pt x="969" y="1299"/>
                    <a:pt x="1221" y="969"/>
                    <a:pt x="1221" y="640"/>
                  </a:cubicBezTo>
                  <a:cubicBezTo>
                    <a:pt x="1221" y="330"/>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rot="-5400000">
              <a:off x="1197765" y="299422"/>
              <a:ext cx="52930" cy="52974"/>
            </a:xfrm>
            <a:custGeom>
              <a:avLst/>
              <a:gdLst/>
              <a:ahLst/>
              <a:cxnLst/>
              <a:rect l="l" t="t" r="r" b="b"/>
              <a:pathLst>
                <a:path w="1221" h="1222" extrusionOk="0">
                  <a:moveTo>
                    <a:pt x="659" y="1"/>
                  </a:moveTo>
                  <a:cubicBezTo>
                    <a:pt x="252" y="1"/>
                    <a:pt x="0" y="253"/>
                    <a:pt x="0" y="660"/>
                  </a:cubicBezTo>
                  <a:cubicBezTo>
                    <a:pt x="0" y="970"/>
                    <a:pt x="252" y="1221"/>
                    <a:pt x="659" y="1221"/>
                  </a:cubicBezTo>
                  <a:cubicBezTo>
                    <a:pt x="969" y="1221"/>
                    <a:pt x="1221" y="970"/>
                    <a:pt x="1221" y="660"/>
                  </a:cubicBezTo>
                  <a:cubicBezTo>
                    <a:pt x="1221" y="253"/>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rot="-5400000">
              <a:off x="1019336" y="299855"/>
              <a:ext cx="52930" cy="52107"/>
            </a:xfrm>
            <a:custGeom>
              <a:avLst/>
              <a:gdLst/>
              <a:ahLst/>
              <a:cxnLst/>
              <a:rect l="l" t="t" r="r" b="b"/>
              <a:pathLst>
                <a:path w="1221" h="1202" extrusionOk="0">
                  <a:moveTo>
                    <a:pt x="659" y="0"/>
                  </a:moveTo>
                  <a:cubicBezTo>
                    <a:pt x="252" y="0"/>
                    <a:pt x="0" y="233"/>
                    <a:pt x="0" y="640"/>
                  </a:cubicBezTo>
                  <a:cubicBezTo>
                    <a:pt x="0" y="969"/>
                    <a:pt x="252" y="1201"/>
                    <a:pt x="659" y="1201"/>
                  </a:cubicBezTo>
                  <a:cubicBezTo>
                    <a:pt x="969" y="1201"/>
                    <a:pt x="1221" y="969"/>
                    <a:pt x="1221" y="640"/>
                  </a:cubicBezTo>
                  <a:cubicBezTo>
                    <a:pt x="1221" y="233"/>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rot="-5400000">
              <a:off x="840886" y="299443"/>
              <a:ext cx="52930" cy="52930"/>
            </a:xfrm>
            <a:custGeom>
              <a:avLst/>
              <a:gdLst/>
              <a:ahLst/>
              <a:cxnLst/>
              <a:rect l="l" t="t" r="r" b="b"/>
              <a:pathLst>
                <a:path w="1221" h="1221" extrusionOk="0">
                  <a:moveTo>
                    <a:pt x="659" y="1"/>
                  </a:moveTo>
                  <a:cubicBezTo>
                    <a:pt x="252" y="1"/>
                    <a:pt x="0" y="252"/>
                    <a:pt x="0" y="582"/>
                  </a:cubicBezTo>
                  <a:cubicBezTo>
                    <a:pt x="0" y="969"/>
                    <a:pt x="252" y="1221"/>
                    <a:pt x="659" y="1221"/>
                  </a:cubicBezTo>
                  <a:cubicBezTo>
                    <a:pt x="969" y="1221"/>
                    <a:pt x="1221" y="969"/>
                    <a:pt x="1221" y="582"/>
                  </a:cubicBezTo>
                  <a:cubicBezTo>
                    <a:pt x="1221" y="252"/>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rot="-5400000">
              <a:off x="2181051" y="155825"/>
              <a:ext cx="56312" cy="56312"/>
            </a:xfrm>
            <a:custGeom>
              <a:avLst/>
              <a:gdLst/>
              <a:ahLst/>
              <a:cxnLst/>
              <a:rect l="l" t="t" r="r" b="b"/>
              <a:pathLst>
                <a:path w="1299" h="1299" extrusionOk="0">
                  <a:moveTo>
                    <a:pt x="640" y="1"/>
                  </a:moveTo>
                  <a:cubicBezTo>
                    <a:pt x="330" y="1"/>
                    <a:pt x="0" y="330"/>
                    <a:pt x="0" y="659"/>
                  </a:cubicBezTo>
                  <a:cubicBezTo>
                    <a:pt x="0" y="969"/>
                    <a:pt x="330" y="1299"/>
                    <a:pt x="640" y="1299"/>
                  </a:cubicBezTo>
                  <a:cubicBezTo>
                    <a:pt x="969" y="1299"/>
                    <a:pt x="1298" y="969"/>
                    <a:pt x="1298" y="659"/>
                  </a:cubicBezTo>
                  <a:cubicBezTo>
                    <a:pt x="1298" y="330"/>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rot="-5400000">
              <a:off x="2000953" y="157927"/>
              <a:ext cx="56312" cy="52107"/>
            </a:xfrm>
            <a:custGeom>
              <a:avLst/>
              <a:gdLst/>
              <a:ahLst/>
              <a:cxnLst/>
              <a:rect l="l" t="t" r="r" b="b"/>
              <a:pathLst>
                <a:path w="1299" h="1202" extrusionOk="0">
                  <a:moveTo>
                    <a:pt x="640" y="0"/>
                  </a:moveTo>
                  <a:cubicBezTo>
                    <a:pt x="330" y="0"/>
                    <a:pt x="0" y="233"/>
                    <a:pt x="0" y="640"/>
                  </a:cubicBezTo>
                  <a:cubicBezTo>
                    <a:pt x="0" y="969"/>
                    <a:pt x="330" y="1201"/>
                    <a:pt x="640" y="1201"/>
                  </a:cubicBezTo>
                  <a:cubicBezTo>
                    <a:pt x="969" y="1201"/>
                    <a:pt x="1298" y="969"/>
                    <a:pt x="1298" y="640"/>
                  </a:cubicBezTo>
                  <a:cubicBezTo>
                    <a:pt x="1298" y="233"/>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rot="-5400000">
              <a:off x="1822503" y="157515"/>
              <a:ext cx="56312" cy="52930"/>
            </a:xfrm>
            <a:custGeom>
              <a:avLst/>
              <a:gdLst/>
              <a:ahLst/>
              <a:cxnLst/>
              <a:rect l="l" t="t" r="r" b="b"/>
              <a:pathLst>
                <a:path w="1299" h="1221" extrusionOk="0">
                  <a:moveTo>
                    <a:pt x="640" y="0"/>
                  </a:moveTo>
                  <a:cubicBezTo>
                    <a:pt x="330" y="0"/>
                    <a:pt x="0" y="252"/>
                    <a:pt x="0" y="562"/>
                  </a:cubicBezTo>
                  <a:cubicBezTo>
                    <a:pt x="0" y="969"/>
                    <a:pt x="330" y="1221"/>
                    <a:pt x="640" y="1221"/>
                  </a:cubicBezTo>
                  <a:cubicBezTo>
                    <a:pt x="969" y="1221"/>
                    <a:pt x="1298" y="969"/>
                    <a:pt x="1298" y="562"/>
                  </a:cubicBezTo>
                  <a:cubicBezTo>
                    <a:pt x="1298" y="252"/>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rot="-5400000">
              <a:off x="1644053" y="157927"/>
              <a:ext cx="56312" cy="52107"/>
            </a:xfrm>
            <a:custGeom>
              <a:avLst/>
              <a:gdLst/>
              <a:ahLst/>
              <a:cxnLst/>
              <a:rect l="l" t="t" r="r" b="b"/>
              <a:pathLst>
                <a:path w="1299" h="1202" extrusionOk="0">
                  <a:moveTo>
                    <a:pt x="640" y="1"/>
                  </a:moveTo>
                  <a:cubicBezTo>
                    <a:pt x="330" y="1"/>
                    <a:pt x="0" y="233"/>
                    <a:pt x="0" y="563"/>
                  </a:cubicBezTo>
                  <a:cubicBezTo>
                    <a:pt x="0" y="969"/>
                    <a:pt x="330" y="1202"/>
                    <a:pt x="640" y="1202"/>
                  </a:cubicBezTo>
                  <a:cubicBezTo>
                    <a:pt x="969" y="1202"/>
                    <a:pt x="1298" y="969"/>
                    <a:pt x="1298" y="563"/>
                  </a:cubicBezTo>
                  <a:cubicBezTo>
                    <a:pt x="1298" y="233"/>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rot="-5400000">
              <a:off x="1463955" y="155825"/>
              <a:ext cx="56312" cy="56312"/>
            </a:xfrm>
            <a:custGeom>
              <a:avLst/>
              <a:gdLst/>
              <a:ahLst/>
              <a:cxnLst/>
              <a:rect l="l" t="t" r="r" b="b"/>
              <a:pathLst>
                <a:path w="1299" h="1299" extrusionOk="0">
                  <a:moveTo>
                    <a:pt x="640" y="0"/>
                  </a:moveTo>
                  <a:cubicBezTo>
                    <a:pt x="330" y="0"/>
                    <a:pt x="0" y="330"/>
                    <a:pt x="0" y="640"/>
                  </a:cubicBezTo>
                  <a:cubicBezTo>
                    <a:pt x="0" y="969"/>
                    <a:pt x="330" y="1298"/>
                    <a:pt x="640" y="1298"/>
                  </a:cubicBezTo>
                  <a:cubicBezTo>
                    <a:pt x="969" y="1298"/>
                    <a:pt x="1298" y="969"/>
                    <a:pt x="1298" y="640"/>
                  </a:cubicBezTo>
                  <a:cubicBezTo>
                    <a:pt x="1298" y="330"/>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rot="-5400000">
              <a:off x="1285505" y="156237"/>
              <a:ext cx="56312" cy="55488"/>
            </a:xfrm>
            <a:custGeom>
              <a:avLst/>
              <a:gdLst/>
              <a:ahLst/>
              <a:cxnLst/>
              <a:rect l="l" t="t" r="r" b="b"/>
              <a:pathLst>
                <a:path w="1299" h="1280" extrusionOk="0">
                  <a:moveTo>
                    <a:pt x="640" y="1"/>
                  </a:moveTo>
                  <a:cubicBezTo>
                    <a:pt x="330" y="1"/>
                    <a:pt x="0" y="311"/>
                    <a:pt x="0" y="640"/>
                  </a:cubicBezTo>
                  <a:cubicBezTo>
                    <a:pt x="0" y="969"/>
                    <a:pt x="330" y="1279"/>
                    <a:pt x="640" y="1279"/>
                  </a:cubicBezTo>
                  <a:cubicBezTo>
                    <a:pt x="969" y="1279"/>
                    <a:pt x="1298" y="969"/>
                    <a:pt x="1298" y="640"/>
                  </a:cubicBezTo>
                  <a:cubicBezTo>
                    <a:pt x="1298" y="311"/>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rot="-5400000">
              <a:off x="1107055" y="155825"/>
              <a:ext cx="56312" cy="56312"/>
            </a:xfrm>
            <a:custGeom>
              <a:avLst/>
              <a:gdLst/>
              <a:ahLst/>
              <a:cxnLst/>
              <a:rect l="l" t="t" r="r" b="b"/>
              <a:pathLst>
                <a:path w="1299" h="1299" extrusionOk="0">
                  <a:moveTo>
                    <a:pt x="640" y="1"/>
                  </a:moveTo>
                  <a:cubicBezTo>
                    <a:pt x="330" y="1"/>
                    <a:pt x="0" y="330"/>
                    <a:pt x="0" y="640"/>
                  </a:cubicBezTo>
                  <a:cubicBezTo>
                    <a:pt x="0" y="970"/>
                    <a:pt x="330" y="1299"/>
                    <a:pt x="640" y="1299"/>
                  </a:cubicBezTo>
                  <a:cubicBezTo>
                    <a:pt x="969" y="1299"/>
                    <a:pt x="1298" y="970"/>
                    <a:pt x="1298" y="640"/>
                  </a:cubicBezTo>
                  <a:cubicBezTo>
                    <a:pt x="1298" y="330"/>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rot="-5400000">
              <a:off x="926957" y="157927"/>
              <a:ext cx="56312" cy="52107"/>
            </a:xfrm>
            <a:custGeom>
              <a:avLst/>
              <a:gdLst/>
              <a:ahLst/>
              <a:cxnLst/>
              <a:rect l="l" t="t" r="r" b="b"/>
              <a:pathLst>
                <a:path w="1299" h="1202" extrusionOk="0">
                  <a:moveTo>
                    <a:pt x="640" y="0"/>
                  </a:moveTo>
                  <a:cubicBezTo>
                    <a:pt x="330" y="0"/>
                    <a:pt x="0" y="233"/>
                    <a:pt x="0" y="640"/>
                  </a:cubicBezTo>
                  <a:cubicBezTo>
                    <a:pt x="0" y="969"/>
                    <a:pt x="330" y="1201"/>
                    <a:pt x="640" y="1201"/>
                  </a:cubicBezTo>
                  <a:cubicBezTo>
                    <a:pt x="969" y="1201"/>
                    <a:pt x="1298" y="969"/>
                    <a:pt x="1298" y="640"/>
                  </a:cubicBezTo>
                  <a:cubicBezTo>
                    <a:pt x="1298" y="233"/>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rot="-5400000">
              <a:off x="748507" y="157515"/>
              <a:ext cx="56312" cy="52930"/>
            </a:xfrm>
            <a:custGeom>
              <a:avLst/>
              <a:gdLst/>
              <a:ahLst/>
              <a:cxnLst/>
              <a:rect l="l" t="t" r="r" b="b"/>
              <a:pathLst>
                <a:path w="1299" h="1221" extrusionOk="0">
                  <a:moveTo>
                    <a:pt x="640" y="1"/>
                  </a:moveTo>
                  <a:cubicBezTo>
                    <a:pt x="330" y="1"/>
                    <a:pt x="0" y="252"/>
                    <a:pt x="0" y="562"/>
                  </a:cubicBezTo>
                  <a:cubicBezTo>
                    <a:pt x="0" y="969"/>
                    <a:pt x="330" y="1221"/>
                    <a:pt x="640" y="1221"/>
                  </a:cubicBezTo>
                  <a:cubicBezTo>
                    <a:pt x="969" y="1221"/>
                    <a:pt x="1298" y="969"/>
                    <a:pt x="1298" y="562"/>
                  </a:cubicBezTo>
                  <a:cubicBezTo>
                    <a:pt x="1298" y="252"/>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rot="-5400000">
              <a:off x="2281844" y="299443"/>
              <a:ext cx="52930" cy="52930"/>
            </a:xfrm>
            <a:custGeom>
              <a:avLst/>
              <a:gdLst/>
              <a:ahLst/>
              <a:cxnLst/>
              <a:rect l="l" t="t" r="r" b="b"/>
              <a:pathLst>
                <a:path w="1221" h="1221" extrusionOk="0">
                  <a:moveTo>
                    <a:pt x="659" y="0"/>
                  </a:moveTo>
                  <a:cubicBezTo>
                    <a:pt x="252" y="0"/>
                    <a:pt x="0" y="252"/>
                    <a:pt x="0" y="640"/>
                  </a:cubicBezTo>
                  <a:cubicBezTo>
                    <a:pt x="0" y="969"/>
                    <a:pt x="252" y="1221"/>
                    <a:pt x="659" y="1221"/>
                  </a:cubicBezTo>
                  <a:cubicBezTo>
                    <a:pt x="969" y="1221"/>
                    <a:pt x="1221" y="969"/>
                    <a:pt x="1221" y="640"/>
                  </a:cubicBezTo>
                  <a:cubicBezTo>
                    <a:pt x="1221" y="252"/>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 name="Google Shape;174;p4"/>
          <p:cNvGrpSpPr/>
          <p:nvPr/>
        </p:nvGrpSpPr>
        <p:grpSpPr>
          <a:xfrm>
            <a:off x="11421019" y="2756867"/>
            <a:ext cx="1233747" cy="1257844"/>
            <a:chOff x="595389" y="1761100"/>
            <a:chExt cx="925310" cy="943383"/>
          </a:xfrm>
        </p:grpSpPr>
        <p:cxnSp>
          <p:nvCxnSpPr>
            <p:cNvPr id="175" name="Google Shape;175;p4"/>
            <p:cNvCxnSpPr/>
            <p:nvPr/>
          </p:nvCxnSpPr>
          <p:spPr>
            <a:xfrm>
              <a:off x="790199" y="2065118"/>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176" name="Google Shape;176;p4"/>
            <p:cNvCxnSpPr/>
            <p:nvPr/>
          </p:nvCxnSpPr>
          <p:spPr>
            <a:xfrm>
              <a:off x="595389" y="2117083"/>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177" name="Google Shape;177;p4"/>
            <p:cNvCxnSpPr/>
            <p:nvPr/>
          </p:nvCxnSpPr>
          <p:spPr>
            <a:xfrm>
              <a:off x="656919" y="1761100"/>
              <a:ext cx="730500" cy="587400"/>
            </a:xfrm>
            <a:prstGeom prst="straightConnector1">
              <a:avLst/>
            </a:prstGeom>
            <a:noFill/>
            <a:ln w="9525" cap="flat" cmpd="sng">
              <a:solidFill>
                <a:schemeClr val="dk2"/>
              </a:solidFill>
              <a:prstDash val="solid"/>
              <a:round/>
              <a:headEnd type="none" w="med" len="med"/>
              <a:tailEnd type="none" w="med" len="med"/>
            </a:ln>
          </p:spPr>
        </p:cxnSp>
      </p:grpSp>
    </p:spTree>
    <p:extLst>
      <p:ext uri="{BB962C8B-B14F-4D97-AF65-F5344CB8AC3E}">
        <p14:creationId xmlns:p14="http://schemas.microsoft.com/office/powerpoint/2010/main" val="653311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65"/>
        <p:cNvGrpSpPr/>
        <p:nvPr/>
      </p:nvGrpSpPr>
      <p:grpSpPr>
        <a:xfrm>
          <a:off x="0" y="0"/>
          <a:ext cx="0" cy="0"/>
          <a:chOff x="0" y="0"/>
          <a:chExt cx="0" cy="0"/>
        </a:xfrm>
      </p:grpSpPr>
      <p:pic>
        <p:nvPicPr>
          <p:cNvPr id="66" name="Google Shape;66;p3"/>
          <p:cNvPicPr preferRelativeResize="0"/>
          <p:nvPr/>
        </p:nvPicPr>
        <p:blipFill>
          <a:blip r:embed="rId2">
            <a:alphaModFix/>
          </a:blip>
          <a:stretch>
            <a:fillRect/>
          </a:stretch>
        </p:blipFill>
        <p:spPr>
          <a:xfrm rot="-5400000">
            <a:off x="2657734" y="-2657734"/>
            <a:ext cx="6870167" cy="12185635"/>
          </a:xfrm>
          <a:prstGeom prst="rect">
            <a:avLst/>
          </a:prstGeom>
          <a:noFill/>
          <a:ln>
            <a:noFill/>
          </a:ln>
        </p:spPr>
      </p:pic>
      <p:sp>
        <p:nvSpPr>
          <p:cNvPr id="67" name="Google Shape;67;p3"/>
          <p:cNvSpPr/>
          <p:nvPr/>
        </p:nvSpPr>
        <p:spPr>
          <a:xfrm>
            <a:off x="0" y="0"/>
            <a:ext cx="3668000" cy="6858000"/>
          </a:xfrm>
          <a:prstGeom prst="rect">
            <a:avLst/>
          </a:prstGeom>
          <a:gradFill>
            <a:gsLst>
              <a:gs pos="0">
                <a:schemeClr val="accent3"/>
              </a:gs>
              <a:gs pos="100000">
                <a:schemeClr val="accent4"/>
              </a:gs>
            </a:gsLst>
            <a:lin ang="1350003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 name="Google Shape;68;p3"/>
          <p:cNvGrpSpPr/>
          <p:nvPr/>
        </p:nvGrpSpPr>
        <p:grpSpPr>
          <a:xfrm>
            <a:off x="10577360" y="5485868"/>
            <a:ext cx="2208416" cy="2213832"/>
            <a:chOff x="2929375" y="236175"/>
            <a:chExt cx="805325" cy="807300"/>
          </a:xfrm>
        </p:grpSpPr>
        <p:sp>
          <p:nvSpPr>
            <p:cNvPr id="69" name="Google Shape;69;p3"/>
            <p:cNvSpPr/>
            <p:nvPr/>
          </p:nvSpPr>
          <p:spPr>
            <a:xfrm>
              <a:off x="2986025" y="241975"/>
              <a:ext cx="280400" cy="191800"/>
            </a:xfrm>
            <a:custGeom>
              <a:avLst/>
              <a:gdLst/>
              <a:ahLst/>
              <a:cxnLst/>
              <a:rect l="l" t="t" r="r" b="b"/>
              <a:pathLst>
                <a:path w="11216" h="7672" extrusionOk="0">
                  <a:moveTo>
                    <a:pt x="11216" y="1"/>
                  </a:moveTo>
                  <a:cubicBezTo>
                    <a:pt x="10964" y="1"/>
                    <a:pt x="10809" y="98"/>
                    <a:pt x="10577" y="98"/>
                  </a:cubicBezTo>
                  <a:lnTo>
                    <a:pt x="310" y="7110"/>
                  </a:lnTo>
                  <a:cubicBezTo>
                    <a:pt x="233" y="7265"/>
                    <a:pt x="155" y="7439"/>
                    <a:pt x="0" y="7672"/>
                  </a:cubicBezTo>
                  <a:lnTo>
                    <a:pt x="112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3"/>
            <p:cNvSpPr/>
            <p:nvPr/>
          </p:nvSpPr>
          <p:spPr>
            <a:xfrm>
              <a:off x="2951650" y="236175"/>
              <a:ext cx="395650" cy="270250"/>
            </a:xfrm>
            <a:custGeom>
              <a:avLst/>
              <a:gdLst/>
              <a:ahLst/>
              <a:cxnLst/>
              <a:rect l="l" t="t" r="r" b="b"/>
              <a:pathLst>
                <a:path w="15826" h="10810" extrusionOk="0">
                  <a:moveTo>
                    <a:pt x="15341" y="1"/>
                  </a:moveTo>
                  <a:lnTo>
                    <a:pt x="155" y="10402"/>
                  </a:lnTo>
                  <a:cubicBezTo>
                    <a:pt x="155" y="10499"/>
                    <a:pt x="78" y="10654"/>
                    <a:pt x="0" y="10809"/>
                  </a:cubicBezTo>
                  <a:lnTo>
                    <a:pt x="158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2935650" y="241975"/>
              <a:ext cx="472175" cy="324975"/>
            </a:xfrm>
            <a:custGeom>
              <a:avLst/>
              <a:gdLst/>
              <a:ahLst/>
              <a:cxnLst/>
              <a:rect l="l" t="t" r="r" b="b"/>
              <a:pathLst>
                <a:path w="18887" h="12999" extrusionOk="0">
                  <a:moveTo>
                    <a:pt x="18558" y="1"/>
                  </a:moveTo>
                  <a:lnTo>
                    <a:pt x="78" y="12689"/>
                  </a:lnTo>
                  <a:cubicBezTo>
                    <a:pt x="78" y="12766"/>
                    <a:pt x="78" y="12844"/>
                    <a:pt x="1" y="12999"/>
                  </a:cubicBezTo>
                  <a:lnTo>
                    <a:pt x="18887" y="98"/>
                  </a:lnTo>
                  <a:cubicBezTo>
                    <a:pt x="18790" y="1"/>
                    <a:pt x="18713" y="1"/>
                    <a:pt x="18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2929375" y="254100"/>
              <a:ext cx="530750" cy="367575"/>
            </a:xfrm>
            <a:custGeom>
              <a:avLst/>
              <a:gdLst/>
              <a:ahLst/>
              <a:cxnLst/>
              <a:rect l="l" t="t" r="r" b="b"/>
              <a:pathLst>
                <a:path w="21230" h="14703" extrusionOk="0">
                  <a:moveTo>
                    <a:pt x="20978" y="0"/>
                  </a:moveTo>
                  <a:lnTo>
                    <a:pt x="77" y="14373"/>
                  </a:lnTo>
                  <a:cubicBezTo>
                    <a:pt x="77" y="14451"/>
                    <a:pt x="0" y="14528"/>
                    <a:pt x="0" y="14702"/>
                  </a:cubicBezTo>
                  <a:lnTo>
                    <a:pt x="21230" y="97"/>
                  </a:lnTo>
                  <a:cubicBezTo>
                    <a:pt x="21152" y="97"/>
                    <a:pt x="21075" y="97"/>
                    <a:pt x="20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a:off x="2929375" y="272500"/>
              <a:ext cx="577250" cy="397600"/>
            </a:xfrm>
            <a:custGeom>
              <a:avLst/>
              <a:gdLst/>
              <a:ahLst/>
              <a:cxnLst/>
              <a:rect l="l" t="t" r="r" b="b"/>
              <a:pathLst>
                <a:path w="23090" h="15904" extrusionOk="0">
                  <a:moveTo>
                    <a:pt x="22838" y="0"/>
                  </a:moveTo>
                  <a:lnTo>
                    <a:pt x="0" y="15574"/>
                  </a:lnTo>
                  <a:cubicBezTo>
                    <a:pt x="77" y="15729"/>
                    <a:pt x="77" y="15826"/>
                    <a:pt x="77" y="15903"/>
                  </a:cubicBezTo>
                  <a:lnTo>
                    <a:pt x="23089" y="155"/>
                  </a:lnTo>
                  <a:cubicBezTo>
                    <a:pt x="23012" y="78"/>
                    <a:pt x="22915" y="78"/>
                    <a:pt x="22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2935650" y="294775"/>
              <a:ext cx="611175" cy="421825"/>
            </a:xfrm>
            <a:custGeom>
              <a:avLst/>
              <a:gdLst/>
              <a:ahLst/>
              <a:cxnLst/>
              <a:rect l="l" t="t" r="r" b="b"/>
              <a:pathLst>
                <a:path w="24447" h="16873" extrusionOk="0">
                  <a:moveTo>
                    <a:pt x="24214" y="0"/>
                  </a:moveTo>
                  <a:lnTo>
                    <a:pt x="1" y="16543"/>
                  </a:lnTo>
                  <a:cubicBezTo>
                    <a:pt x="1" y="16620"/>
                    <a:pt x="1" y="16698"/>
                    <a:pt x="78" y="16872"/>
                  </a:cubicBezTo>
                  <a:lnTo>
                    <a:pt x="24446" y="155"/>
                  </a:lnTo>
                  <a:cubicBezTo>
                    <a:pt x="24369" y="78"/>
                    <a:pt x="24291" y="0"/>
                    <a:pt x="24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2945350" y="318975"/>
              <a:ext cx="637775" cy="439750"/>
            </a:xfrm>
            <a:custGeom>
              <a:avLst/>
              <a:gdLst/>
              <a:ahLst/>
              <a:cxnLst/>
              <a:rect l="l" t="t" r="r" b="b"/>
              <a:pathLst>
                <a:path w="25511" h="17590" extrusionOk="0">
                  <a:moveTo>
                    <a:pt x="25279" y="1"/>
                  </a:moveTo>
                  <a:lnTo>
                    <a:pt x="0" y="17357"/>
                  </a:lnTo>
                  <a:cubicBezTo>
                    <a:pt x="0" y="17434"/>
                    <a:pt x="97" y="17512"/>
                    <a:pt x="97" y="17589"/>
                  </a:cubicBezTo>
                  <a:lnTo>
                    <a:pt x="25511" y="156"/>
                  </a:lnTo>
                  <a:cubicBezTo>
                    <a:pt x="25434" y="78"/>
                    <a:pt x="25356" y="78"/>
                    <a:pt x="25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2959875" y="347075"/>
              <a:ext cx="655700" cy="449900"/>
            </a:xfrm>
            <a:custGeom>
              <a:avLst/>
              <a:gdLst/>
              <a:ahLst/>
              <a:cxnLst/>
              <a:rect l="l" t="t" r="r" b="b"/>
              <a:pathLst>
                <a:path w="26228" h="17996" extrusionOk="0">
                  <a:moveTo>
                    <a:pt x="25976" y="0"/>
                  </a:moveTo>
                  <a:lnTo>
                    <a:pt x="0" y="17763"/>
                  </a:lnTo>
                  <a:cubicBezTo>
                    <a:pt x="0" y="17841"/>
                    <a:pt x="78" y="17918"/>
                    <a:pt x="78" y="17996"/>
                  </a:cubicBezTo>
                  <a:lnTo>
                    <a:pt x="26228" y="155"/>
                  </a:lnTo>
                  <a:cubicBezTo>
                    <a:pt x="26150" y="78"/>
                    <a:pt x="26053" y="0"/>
                    <a:pt x="259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2977800" y="377575"/>
              <a:ext cx="663925" cy="457650"/>
            </a:xfrm>
            <a:custGeom>
              <a:avLst/>
              <a:gdLst/>
              <a:ahLst/>
              <a:cxnLst/>
              <a:rect l="l" t="t" r="r" b="b"/>
              <a:pathLst>
                <a:path w="26557" h="18306" extrusionOk="0">
                  <a:moveTo>
                    <a:pt x="26402" y="1"/>
                  </a:moveTo>
                  <a:lnTo>
                    <a:pt x="0" y="18073"/>
                  </a:lnTo>
                  <a:cubicBezTo>
                    <a:pt x="0" y="18151"/>
                    <a:pt x="78" y="18228"/>
                    <a:pt x="78" y="18306"/>
                  </a:cubicBezTo>
                  <a:lnTo>
                    <a:pt x="26557" y="156"/>
                  </a:lnTo>
                  <a:cubicBezTo>
                    <a:pt x="26557" y="78"/>
                    <a:pt x="26479" y="1"/>
                    <a:pt x="26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2998125" y="409550"/>
              <a:ext cx="669750" cy="460075"/>
            </a:xfrm>
            <a:custGeom>
              <a:avLst/>
              <a:gdLst/>
              <a:ahLst/>
              <a:cxnLst/>
              <a:rect l="l" t="t" r="r" b="b"/>
              <a:pathLst>
                <a:path w="26790" h="18403" extrusionOk="0">
                  <a:moveTo>
                    <a:pt x="26635" y="0"/>
                  </a:moveTo>
                  <a:lnTo>
                    <a:pt x="1" y="18170"/>
                  </a:lnTo>
                  <a:cubicBezTo>
                    <a:pt x="78" y="18247"/>
                    <a:pt x="78" y="18247"/>
                    <a:pt x="78" y="18325"/>
                  </a:cubicBezTo>
                  <a:lnTo>
                    <a:pt x="156" y="18402"/>
                  </a:lnTo>
                  <a:lnTo>
                    <a:pt x="26790" y="174"/>
                  </a:lnTo>
                  <a:cubicBezTo>
                    <a:pt x="26712" y="174"/>
                    <a:pt x="26712" y="78"/>
                    <a:pt x="26712" y="78"/>
                  </a:cubicBezTo>
                  <a:lnTo>
                    <a:pt x="266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3022350" y="443925"/>
              <a:ext cx="665875" cy="458125"/>
            </a:xfrm>
            <a:custGeom>
              <a:avLst/>
              <a:gdLst/>
              <a:ahLst/>
              <a:cxnLst/>
              <a:rect l="l" t="t" r="r" b="b"/>
              <a:pathLst>
                <a:path w="26635" h="18325" extrusionOk="0">
                  <a:moveTo>
                    <a:pt x="26557" y="0"/>
                  </a:moveTo>
                  <a:lnTo>
                    <a:pt x="0" y="18170"/>
                  </a:lnTo>
                  <a:cubicBezTo>
                    <a:pt x="78" y="18247"/>
                    <a:pt x="155" y="18247"/>
                    <a:pt x="155" y="18325"/>
                  </a:cubicBezTo>
                  <a:lnTo>
                    <a:pt x="26634" y="252"/>
                  </a:lnTo>
                  <a:cubicBezTo>
                    <a:pt x="26634" y="155"/>
                    <a:pt x="26557" y="78"/>
                    <a:pt x="265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3050425" y="480250"/>
              <a:ext cx="655725" cy="451825"/>
            </a:xfrm>
            <a:custGeom>
              <a:avLst/>
              <a:gdLst/>
              <a:ahLst/>
              <a:cxnLst/>
              <a:rect l="l" t="t" r="r" b="b"/>
              <a:pathLst>
                <a:path w="26229" h="18073" extrusionOk="0">
                  <a:moveTo>
                    <a:pt x="26151" y="0"/>
                  </a:moveTo>
                  <a:lnTo>
                    <a:pt x="1" y="17918"/>
                  </a:lnTo>
                  <a:cubicBezTo>
                    <a:pt x="78" y="17995"/>
                    <a:pt x="156" y="17995"/>
                    <a:pt x="252" y="18073"/>
                  </a:cubicBezTo>
                  <a:lnTo>
                    <a:pt x="26228" y="252"/>
                  </a:lnTo>
                  <a:cubicBezTo>
                    <a:pt x="26228" y="155"/>
                    <a:pt x="26151" y="78"/>
                    <a:pt x="26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082875" y="520425"/>
              <a:ext cx="637300" cy="440225"/>
            </a:xfrm>
            <a:custGeom>
              <a:avLst/>
              <a:gdLst/>
              <a:ahLst/>
              <a:cxnLst/>
              <a:rect l="l" t="t" r="r" b="b"/>
              <a:pathLst>
                <a:path w="25492" h="17609" extrusionOk="0">
                  <a:moveTo>
                    <a:pt x="25414" y="1"/>
                  </a:moveTo>
                  <a:lnTo>
                    <a:pt x="0" y="17434"/>
                  </a:lnTo>
                  <a:cubicBezTo>
                    <a:pt x="78" y="17434"/>
                    <a:pt x="155" y="17531"/>
                    <a:pt x="233" y="17609"/>
                  </a:cubicBezTo>
                  <a:lnTo>
                    <a:pt x="25492" y="253"/>
                  </a:lnTo>
                  <a:cubicBezTo>
                    <a:pt x="25492" y="175"/>
                    <a:pt x="25414" y="98"/>
                    <a:pt x="25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3119200" y="563050"/>
              <a:ext cx="611150" cy="421825"/>
            </a:xfrm>
            <a:custGeom>
              <a:avLst/>
              <a:gdLst/>
              <a:ahLst/>
              <a:cxnLst/>
              <a:rect l="l" t="t" r="r" b="b"/>
              <a:pathLst>
                <a:path w="24446" h="16873" extrusionOk="0">
                  <a:moveTo>
                    <a:pt x="24368" y="1"/>
                  </a:moveTo>
                  <a:lnTo>
                    <a:pt x="0" y="16698"/>
                  </a:lnTo>
                  <a:cubicBezTo>
                    <a:pt x="78" y="16795"/>
                    <a:pt x="155" y="16795"/>
                    <a:pt x="233" y="16872"/>
                  </a:cubicBezTo>
                  <a:lnTo>
                    <a:pt x="24446" y="233"/>
                  </a:lnTo>
                  <a:cubicBezTo>
                    <a:pt x="24446" y="156"/>
                    <a:pt x="24368" y="78"/>
                    <a:pt x="243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3159375" y="609550"/>
              <a:ext cx="575325" cy="397600"/>
            </a:xfrm>
            <a:custGeom>
              <a:avLst/>
              <a:gdLst/>
              <a:ahLst/>
              <a:cxnLst/>
              <a:rect l="l" t="t" r="r" b="b"/>
              <a:pathLst>
                <a:path w="23013" h="15904" extrusionOk="0">
                  <a:moveTo>
                    <a:pt x="23013" y="0"/>
                  </a:moveTo>
                  <a:lnTo>
                    <a:pt x="1" y="15729"/>
                  </a:lnTo>
                  <a:cubicBezTo>
                    <a:pt x="78" y="15806"/>
                    <a:pt x="156" y="15806"/>
                    <a:pt x="253" y="15903"/>
                  </a:cubicBezTo>
                  <a:lnTo>
                    <a:pt x="23013" y="233"/>
                  </a:lnTo>
                  <a:lnTo>
                    <a:pt x="230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3203925" y="657975"/>
              <a:ext cx="530775" cy="365150"/>
            </a:xfrm>
            <a:custGeom>
              <a:avLst/>
              <a:gdLst/>
              <a:ahLst/>
              <a:cxnLst/>
              <a:rect l="l" t="t" r="r" b="b"/>
              <a:pathLst>
                <a:path w="21231" h="14606" extrusionOk="0">
                  <a:moveTo>
                    <a:pt x="21231" y="0"/>
                  </a:moveTo>
                  <a:lnTo>
                    <a:pt x="1" y="14528"/>
                  </a:lnTo>
                  <a:cubicBezTo>
                    <a:pt x="156" y="14606"/>
                    <a:pt x="233" y="14606"/>
                    <a:pt x="311" y="14606"/>
                  </a:cubicBezTo>
                  <a:lnTo>
                    <a:pt x="21231" y="310"/>
                  </a:lnTo>
                  <a:lnTo>
                    <a:pt x="212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256225" y="712200"/>
              <a:ext cx="472200" cy="324975"/>
            </a:xfrm>
            <a:custGeom>
              <a:avLst/>
              <a:gdLst/>
              <a:ahLst/>
              <a:cxnLst/>
              <a:rect l="l" t="t" r="r" b="b"/>
              <a:pathLst>
                <a:path w="18888" h="12999" extrusionOk="0">
                  <a:moveTo>
                    <a:pt x="18887" y="1"/>
                  </a:moveTo>
                  <a:lnTo>
                    <a:pt x="1" y="12921"/>
                  </a:lnTo>
                  <a:cubicBezTo>
                    <a:pt x="156" y="12921"/>
                    <a:pt x="253" y="12998"/>
                    <a:pt x="408" y="12998"/>
                  </a:cubicBezTo>
                  <a:lnTo>
                    <a:pt x="18887" y="330"/>
                  </a:lnTo>
                  <a:lnTo>
                    <a:pt x="188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318700" y="772750"/>
              <a:ext cx="393725" cy="270725"/>
            </a:xfrm>
            <a:custGeom>
              <a:avLst/>
              <a:gdLst/>
              <a:ahLst/>
              <a:cxnLst/>
              <a:rect l="l" t="t" r="r" b="b"/>
              <a:pathLst>
                <a:path w="15749" h="10829" extrusionOk="0">
                  <a:moveTo>
                    <a:pt x="15749" y="0"/>
                  </a:moveTo>
                  <a:lnTo>
                    <a:pt x="1" y="10828"/>
                  </a:lnTo>
                  <a:lnTo>
                    <a:pt x="485" y="10828"/>
                  </a:lnTo>
                  <a:lnTo>
                    <a:pt x="15671" y="407"/>
                  </a:lnTo>
                  <a:cubicBezTo>
                    <a:pt x="15671" y="252"/>
                    <a:pt x="15749" y="174"/>
                    <a:pt x="157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3399575" y="845375"/>
              <a:ext cx="280425" cy="191800"/>
            </a:xfrm>
            <a:custGeom>
              <a:avLst/>
              <a:gdLst/>
              <a:ahLst/>
              <a:cxnLst/>
              <a:rect l="l" t="t" r="r" b="b"/>
              <a:pathLst>
                <a:path w="11217" h="7672" extrusionOk="0">
                  <a:moveTo>
                    <a:pt x="11216" y="1"/>
                  </a:moveTo>
                  <a:lnTo>
                    <a:pt x="1" y="7671"/>
                  </a:lnTo>
                  <a:cubicBezTo>
                    <a:pt x="233" y="7594"/>
                    <a:pt x="407" y="7594"/>
                    <a:pt x="562" y="7594"/>
                  </a:cubicBezTo>
                  <a:lnTo>
                    <a:pt x="10887" y="485"/>
                  </a:lnTo>
                  <a:cubicBezTo>
                    <a:pt x="10984" y="330"/>
                    <a:pt x="11061" y="175"/>
                    <a:pt x="112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 name="Google Shape;88;p3"/>
          <p:cNvGrpSpPr/>
          <p:nvPr/>
        </p:nvGrpSpPr>
        <p:grpSpPr>
          <a:xfrm>
            <a:off x="11421252" y="3997834"/>
            <a:ext cx="1233747" cy="1257844"/>
            <a:chOff x="595389" y="1761100"/>
            <a:chExt cx="925310" cy="943383"/>
          </a:xfrm>
        </p:grpSpPr>
        <p:cxnSp>
          <p:nvCxnSpPr>
            <p:cNvPr id="89" name="Google Shape;89;p3"/>
            <p:cNvCxnSpPr/>
            <p:nvPr/>
          </p:nvCxnSpPr>
          <p:spPr>
            <a:xfrm>
              <a:off x="790199" y="2065118"/>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90" name="Google Shape;90;p3"/>
            <p:cNvCxnSpPr/>
            <p:nvPr/>
          </p:nvCxnSpPr>
          <p:spPr>
            <a:xfrm>
              <a:off x="595389" y="2117083"/>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91" name="Google Shape;91;p3"/>
            <p:cNvCxnSpPr/>
            <p:nvPr/>
          </p:nvCxnSpPr>
          <p:spPr>
            <a:xfrm>
              <a:off x="656919" y="1761100"/>
              <a:ext cx="730500" cy="587400"/>
            </a:xfrm>
            <a:prstGeom prst="straightConnector1">
              <a:avLst/>
            </a:prstGeom>
            <a:noFill/>
            <a:ln w="9525" cap="flat" cmpd="sng">
              <a:solidFill>
                <a:schemeClr val="dk2"/>
              </a:solidFill>
              <a:prstDash val="solid"/>
              <a:round/>
              <a:headEnd type="none" w="med" len="med"/>
              <a:tailEnd type="none" w="med" len="med"/>
            </a:ln>
          </p:spPr>
        </p:cxnSp>
      </p:grpSp>
      <p:grpSp>
        <p:nvGrpSpPr>
          <p:cNvPr id="92" name="Google Shape;92;p3"/>
          <p:cNvGrpSpPr/>
          <p:nvPr/>
        </p:nvGrpSpPr>
        <p:grpSpPr>
          <a:xfrm>
            <a:off x="-422648" y="837150"/>
            <a:ext cx="1233747" cy="1257844"/>
            <a:chOff x="595389" y="1761100"/>
            <a:chExt cx="925310" cy="943383"/>
          </a:xfrm>
        </p:grpSpPr>
        <p:cxnSp>
          <p:nvCxnSpPr>
            <p:cNvPr id="93" name="Google Shape;93;p3"/>
            <p:cNvCxnSpPr/>
            <p:nvPr/>
          </p:nvCxnSpPr>
          <p:spPr>
            <a:xfrm>
              <a:off x="790199" y="2065118"/>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94" name="Google Shape;94;p3"/>
            <p:cNvCxnSpPr/>
            <p:nvPr/>
          </p:nvCxnSpPr>
          <p:spPr>
            <a:xfrm>
              <a:off x="595389" y="2117083"/>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95" name="Google Shape;95;p3"/>
            <p:cNvCxnSpPr/>
            <p:nvPr/>
          </p:nvCxnSpPr>
          <p:spPr>
            <a:xfrm>
              <a:off x="656919" y="1761100"/>
              <a:ext cx="730500" cy="587400"/>
            </a:xfrm>
            <a:prstGeom prst="straightConnector1">
              <a:avLst/>
            </a:prstGeom>
            <a:noFill/>
            <a:ln w="9525" cap="flat" cmpd="sng">
              <a:solidFill>
                <a:schemeClr val="dk2"/>
              </a:solidFill>
              <a:prstDash val="solid"/>
              <a:round/>
              <a:headEnd type="none" w="med" len="med"/>
              <a:tailEnd type="none" w="med" len="med"/>
            </a:ln>
          </p:spPr>
        </p:cxnSp>
      </p:grpSp>
      <p:grpSp>
        <p:nvGrpSpPr>
          <p:cNvPr id="96" name="Google Shape;96;p3"/>
          <p:cNvGrpSpPr/>
          <p:nvPr/>
        </p:nvGrpSpPr>
        <p:grpSpPr>
          <a:xfrm>
            <a:off x="1277881" y="6006817"/>
            <a:ext cx="2112769" cy="262065"/>
            <a:chOff x="750197" y="155825"/>
            <a:chExt cx="1584577" cy="196549"/>
          </a:xfrm>
        </p:grpSpPr>
        <p:sp>
          <p:nvSpPr>
            <p:cNvPr id="97" name="Google Shape;97;p3"/>
            <p:cNvSpPr/>
            <p:nvPr/>
          </p:nvSpPr>
          <p:spPr>
            <a:xfrm rot="-5400000">
              <a:off x="2093744" y="299443"/>
              <a:ext cx="52930" cy="52930"/>
            </a:xfrm>
            <a:custGeom>
              <a:avLst/>
              <a:gdLst/>
              <a:ahLst/>
              <a:cxnLst/>
              <a:rect l="l" t="t" r="r" b="b"/>
              <a:pathLst>
                <a:path w="1221" h="1221" extrusionOk="0">
                  <a:moveTo>
                    <a:pt x="659" y="0"/>
                  </a:moveTo>
                  <a:cubicBezTo>
                    <a:pt x="252" y="0"/>
                    <a:pt x="0" y="252"/>
                    <a:pt x="0" y="640"/>
                  </a:cubicBezTo>
                  <a:cubicBezTo>
                    <a:pt x="0" y="969"/>
                    <a:pt x="252" y="1221"/>
                    <a:pt x="659" y="1221"/>
                  </a:cubicBezTo>
                  <a:cubicBezTo>
                    <a:pt x="969" y="1221"/>
                    <a:pt x="1221" y="969"/>
                    <a:pt x="1221" y="640"/>
                  </a:cubicBezTo>
                  <a:cubicBezTo>
                    <a:pt x="1221" y="252"/>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rot="-5400000">
              <a:off x="1915294" y="299855"/>
              <a:ext cx="52930" cy="52107"/>
            </a:xfrm>
            <a:custGeom>
              <a:avLst/>
              <a:gdLst/>
              <a:ahLst/>
              <a:cxnLst/>
              <a:rect l="l" t="t" r="r" b="b"/>
              <a:pathLst>
                <a:path w="1221" h="1202" extrusionOk="0">
                  <a:moveTo>
                    <a:pt x="659" y="1"/>
                  </a:moveTo>
                  <a:cubicBezTo>
                    <a:pt x="252" y="1"/>
                    <a:pt x="0" y="233"/>
                    <a:pt x="0" y="563"/>
                  </a:cubicBezTo>
                  <a:cubicBezTo>
                    <a:pt x="0" y="969"/>
                    <a:pt x="252" y="1202"/>
                    <a:pt x="659" y="1202"/>
                  </a:cubicBezTo>
                  <a:cubicBezTo>
                    <a:pt x="969" y="1202"/>
                    <a:pt x="1221" y="969"/>
                    <a:pt x="1221" y="563"/>
                  </a:cubicBezTo>
                  <a:cubicBezTo>
                    <a:pt x="1221" y="233"/>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rot="-5400000">
              <a:off x="1735196" y="297753"/>
              <a:ext cx="52930" cy="56312"/>
            </a:xfrm>
            <a:custGeom>
              <a:avLst/>
              <a:gdLst/>
              <a:ahLst/>
              <a:cxnLst/>
              <a:rect l="l" t="t" r="r" b="b"/>
              <a:pathLst>
                <a:path w="1221" h="1299" extrusionOk="0">
                  <a:moveTo>
                    <a:pt x="659" y="0"/>
                  </a:moveTo>
                  <a:cubicBezTo>
                    <a:pt x="252" y="0"/>
                    <a:pt x="0" y="330"/>
                    <a:pt x="0" y="640"/>
                  </a:cubicBezTo>
                  <a:cubicBezTo>
                    <a:pt x="0" y="969"/>
                    <a:pt x="252" y="1298"/>
                    <a:pt x="659" y="1298"/>
                  </a:cubicBezTo>
                  <a:cubicBezTo>
                    <a:pt x="969" y="1298"/>
                    <a:pt x="1221" y="969"/>
                    <a:pt x="1221" y="640"/>
                  </a:cubicBezTo>
                  <a:cubicBezTo>
                    <a:pt x="1221" y="330"/>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rot="-5400000">
              <a:off x="1556334" y="297753"/>
              <a:ext cx="52930" cy="56312"/>
            </a:xfrm>
            <a:custGeom>
              <a:avLst/>
              <a:gdLst/>
              <a:ahLst/>
              <a:cxnLst/>
              <a:rect l="l" t="t" r="r" b="b"/>
              <a:pathLst>
                <a:path w="1221" h="1299" extrusionOk="0">
                  <a:moveTo>
                    <a:pt x="659" y="0"/>
                  </a:moveTo>
                  <a:cubicBezTo>
                    <a:pt x="252" y="0"/>
                    <a:pt x="0" y="330"/>
                    <a:pt x="0" y="659"/>
                  </a:cubicBezTo>
                  <a:cubicBezTo>
                    <a:pt x="0" y="969"/>
                    <a:pt x="252" y="1298"/>
                    <a:pt x="659" y="1298"/>
                  </a:cubicBezTo>
                  <a:cubicBezTo>
                    <a:pt x="969" y="1298"/>
                    <a:pt x="1221" y="969"/>
                    <a:pt x="1221" y="659"/>
                  </a:cubicBezTo>
                  <a:cubicBezTo>
                    <a:pt x="1221" y="330"/>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rot="-5400000">
              <a:off x="1378296" y="297753"/>
              <a:ext cx="52930" cy="56312"/>
            </a:xfrm>
            <a:custGeom>
              <a:avLst/>
              <a:gdLst/>
              <a:ahLst/>
              <a:cxnLst/>
              <a:rect l="l" t="t" r="r" b="b"/>
              <a:pathLst>
                <a:path w="1221" h="1299" extrusionOk="0">
                  <a:moveTo>
                    <a:pt x="659" y="1"/>
                  </a:moveTo>
                  <a:cubicBezTo>
                    <a:pt x="252" y="1"/>
                    <a:pt x="0" y="330"/>
                    <a:pt x="0" y="640"/>
                  </a:cubicBezTo>
                  <a:cubicBezTo>
                    <a:pt x="0" y="969"/>
                    <a:pt x="252" y="1299"/>
                    <a:pt x="659" y="1299"/>
                  </a:cubicBezTo>
                  <a:cubicBezTo>
                    <a:pt x="969" y="1299"/>
                    <a:pt x="1221" y="969"/>
                    <a:pt x="1221" y="640"/>
                  </a:cubicBezTo>
                  <a:cubicBezTo>
                    <a:pt x="1221" y="330"/>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rot="-5400000">
              <a:off x="1197765" y="299422"/>
              <a:ext cx="52930" cy="52974"/>
            </a:xfrm>
            <a:custGeom>
              <a:avLst/>
              <a:gdLst/>
              <a:ahLst/>
              <a:cxnLst/>
              <a:rect l="l" t="t" r="r" b="b"/>
              <a:pathLst>
                <a:path w="1221" h="1222" extrusionOk="0">
                  <a:moveTo>
                    <a:pt x="659" y="1"/>
                  </a:moveTo>
                  <a:cubicBezTo>
                    <a:pt x="252" y="1"/>
                    <a:pt x="0" y="253"/>
                    <a:pt x="0" y="660"/>
                  </a:cubicBezTo>
                  <a:cubicBezTo>
                    <a:pt x="0" y="970"/>
                    <a:pt x="252" y="1221"/>
                    <a:pt x="659" y="1221"/>
                  </a:cubicBezTo>
                  <a:cubicBezTo>
                    <a:pt x="969" y="1221"/>
                    <a:pt x="1221" y="970"/>
                    <a:pt x="1221" y="660"/>
                  </a:cubicBezTo>
                  <a:cubicBezTo>
                    <a:pt x="1221" y="253"/>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rot="-5400000">
              <a:off x="1019336" y="299855"/>
              <a:ext cx="52930" cy="52107"/>
            </a:xfrm>
            <a:custGeom>
              <a:avLst/>
              <a:gdLst/>
              <a:ahLst/>
              <a:cxnLst/>
              <a:rect l="l" t="t" r="r" b="b"/>
              <a:pathLst>
                <a:path w="1221" h="1202" extrusionOk="0">
                  <a:moveTo>
                    <a:pt x="659" y="0"/>
                  </a:moveTo>
                  <a:cubicBezTo>
                    <a:pt x="252" y="0"/>
                    <a:pt x="0" y="233"/>
                    <a:pt x="0" y="640"/>
                  </a:cubicBezTo>
                  <a:cubicBezTo>
                    <a:pt x="0" y="969"/>
                    <a:pt x="252" y="1201"/>
                    <a:pt x="659" y="1201"/>
                  </a:cubicBezTo>
                  <a:cubicBezTo>
                    <a:pt x="969" y="1201"/>
                    <a:pt x="1221" y="969"/>
                    <a:pt x="1221" y="640"/>
                  </a:cubicBezTo>
                  <a:cubicBezTo>
                    <a:pt x="1221" y="233"/>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rot="-5400000">
              <a:off x="840886" y="299443"/>
              <a:ext cx="52930" cy="52930"/>
            </a:xfrm>
            <a:custGeom>
              <a:avLst/>
              <a:gdLst/>
              <a:ahLst/>
              <a:cxnLst/>
              <a:rect l="l" t="t" r="r" b="b"/>
              <a:pathLst>
                <a:path w="1221" h="1221" extrusionOk="0">
                  <a:moveTo>
                    <a:pt x="659" y="1"/>
                  </a:moveTo>
                  <a:cubicBezTo>
                    <a:pt x="252" y="1"/>
                    <a:pt x="0" y="252"/>
                    <a:pt x="0" y="582"/>
                  </a:cubicBezTo>
                  <a:cubicBezTo>
                    <a:pt x="0" y="969"/>
                    <a:pt x="252" y="1221"/>
                    <a:pt x="659" y="1221"/>
                  </a:cubicBezTo>
                  <a:cubicBezTo>
                    <a:pt x="969" y="1221"/>
                    <a:pt x="1221" y="969"/>
                    <a:pt x="1221" y="582"/>
                  </a:cubicBezTo>
                  <a:cubicBezTo>
                    <a:pt x="1221" y="252"/>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rot="-5400000">
              <a:off x="2181051" y="155825"/>
              <a:ext cx="56312" cy="56312"/>
            </a:xfrm>
            <a:custGeom>
              <a:avLst/>
              <a:gdLst/>
              <a:ahLst/>
              <a:cxnLst/>
              <a:rect l="l" t="t" r="r" b="b"/>
              <a:pathLst>
                <a:path w="1299" h="1299" extrusionOk="0">
                  <a:moveTo>
                    <a:pt x="640" y="1"/>
                  </a:moveTo>
                  <a:cubicBezTo>
                    <a:pt x="330" y="1"/>
                    <a:pt x="0" y="330"/>
                    <a:pt x="0" y="659"/>
                  </a:cubicBezTo>
                  <a:cubicBezTo>
                    <a:pt x="0" y="969"/>
                    <a:pt x="330" y="1299"/>
                    <a:pt x="640" y="1299"/>
                  </a:cubicBezTo>
                  <a:cubicBezTo>
                    <a:pt x="969" y="1299"/>
                    <a:pt x="1298" y="969"/>
                    <a:pt x="1298" y="659"/>
                  </a:cubicBezTo>
                  <a:cubicBezTo>
                    <a:pt x="1298" y="330"/>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rot="-5400000">
              <a:off x="2000953" y="157927"/>
              <a:ext cx="56312" cy="52107"/>
            </a:xfrm>
            <a:custGeom>
              <a:avLst/>
              <a:gdLst/>
              <a:ahLst/>
              <a:cxnLst/>
              <a:rect l="l" t="t" r="r" b="b"/>
              <a:pathLst>
                <a:path w="1299" h="1202" extrusionOk="0">
                  <a:moveTo>
                    <a:pt x="640" y="0"/>
                  </a:moveTo>
                  <a:cubicBezTo>
                    <a:pt x="330" y="0"/>
                    <a:pt x="0" y="233"/>
                    <a:pt x="0" y="640"/>
                  </a:cubicBezTo>
                  <a:cubicBezTo>
                    <a:pt x="0" y="969"/>
                    <a:pt x="330" y="1201"/>
                    <a:pt x="640" y="1201"/>
                  </a:cubicBezTo>
                  <a:cubicBezTo>
                    <a:pt x="969" y="1201"/>
                    <a:pt x="1298" y="969"/>
                    <a:pt x="1298" y="640"/>
                  </a:cubicBezTo>
                  <a:cubicBezTo>
                    <a:pt x="1298" y="233"/>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rot="-5400000">
              <a:off x="1822503" y="157515"/>
              <a:ext cx="56312" cy="52930"/>
            </a:xfrm>
            <a:custGeom>
              <a:avLst/>
              <a:gdLst/>
              <a:ahLst/>
              <a:cxnLst/>
              <a:rect l="l" t="t" r="r" b="b"/>
              <a:pathLst>
                <a:path w="1299" h="1221" extrusionOk="0">
                  <a:moveTo>
                    <a:pt x="640" y="0"/>
                  </a:moveTo>
                  <a:cubicBezTo>
                    <a:pt x="330" y="0"/>
                    <a:pt x="0" y="252"/>
                    <a:pt x="0" y="562"/>
                  </a:cubicBezTo>
                  <a:cubicBezTo>
                    <a:pt x="0" y="969"/>
                    <a:pt x="330" y="1221"/>
                    <a:pt x="640" y="1221"/>
                  </a:cubicBezTo>
                  <a:cubicBezTo>
                    <a:pt x="969" y="1221"/>
                    <a:pt x="1298" y="969"/>
                    <a:pt x="1298" y="562"/>
                  </a:cubicBezTo>
                  <a:cubicBezTo>
                    <a:pt x="1298" y="252"/>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rot="-5400000">
              <a:off x="1644053" y="157927"/>
              <a:ext cx="56312" cy="52107"/>
            </a:xfrm>
            <a:custGeom>
              <a:avLst/>
              <a:gdLst/>
              <a:ahLst/>
              <a:cxnLst/>
              <a:rect l="l" t="t" r="r" b="b"/>
              <a:pathLst>
                <a:path w="1299" h="1202" extrusionOk="0">
                  <a:moveTo>
                    <a:pt x="640" y="1"/>
                  </a:moveTo>
                  <a:cubicBezTo>
                    <a:pt x="330" y="1"/>
                    <a:pt x="0" y="233"/>
                    <a:pt x="0" y="563"/>
                  </a:cubicBezTo>
                  <a:cubicBezTo>
                    <a:pt x="0" y="969"/>
                    <a:pt x="330" y="1202"/>
                    <a:pt x="640" y="1202"/>
                  </a:cubicBezTo>
                  <a:cubicBezTo>
                    <a:pt x="969" y="1202"/>
                    <a:pt x="1298" y="969"/>
                    <a:pt x="1298" y="563"/>
                  </a:cubicBezTo>
                  <a:cubicBezTo>
                    <a:pt x="1298" y="233"/>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rot="-5400000">
              <a:off x="1463955" y="155825"/>
              <a:ext cx="56312" cy="56312"/>
            </a:xfrm>
            <a:custGeom>
              <a:avLst/>
              <a:gdLst/>
              <a:ahLst/>
              <a:cxnLst/>
              <a:rect l="l" t="t" r="r" b="b"/>
              <a:pathLst>
                <a:path w="1299" h="1299" extrusionOk="0">
                  <a:moveTo>
                    <a:pt x="640" y="0"/>
                  </a:moveTo>
                  <a:cubicBezTo>
                    <a:pt x="330" y="0"/>
                    <a:pt x="0" y="330"/>
                    <a:pt x="0" y="640"/>
                  </a:cubicBezTo>
                  <a:cubicBezTo>
                    <a:pt x="0" y="969"/>
                    <a:pt x="330" y="1298"/>
                    <a:pt x="640" y="1298"/>
                  </a:cubicBezTo>
                  <a:cubicBezTo>
                    <a:pt x="969" y="1298"/>
                    <a:pt x="1298" y="969"/>
                    <a:pt x="1298" y="640"/>
                  </a:cubicBezTo>
                  <a:cubicBezTo>
                    <a:pt x="1298" y="330"/>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rot="-5400000">
              <a:off x="1285505" y="156237"/>
              <a:ext cx="56312" cy="55488"/>
            </a:xfrm>
            <a:custGeom>
              <a:avLst/>
              <a:gdLst/>
              <a:ahLst/>
              <a:cxnLst/>
              <a:rect l="l" t="t" r="r" b="b"/>
              <a:pathLst>
                <a:path w="1299" h="1280" extrusionOk="0">
                  <a:moveTo>
                    <a:pt x="640" y="1"/>
                  </a:moveTo>
                  <a:cubicBezTo>
                    <a:pt x="330" y="1"/>
                    <a:pt x="0" y="311"/>
                    <a:pt x="0" y="640"/>
                  </a:cubicBezTo>
                  <a:cubicBezTo>
                    <a:pt x="0" y="969"/>
                    <a:pt x="330" y="1279"/>
                    <a:pt x="640" y="1279"/>
                  </a:cubicBezTo>
                  <a:cubicBezTo>
                    <a:pt x="969" y="1279"/>
                    <a:pt x="1298" y="969"/>
                    <a:pt x="1298" y="640"/>
                  </a:cubicBezTo>
                  <a:cubicBezTo>
                    <a:pt x="1298" y="311"/>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rot="-5400000">
              <a:off x="1107055" y="155825"/>
              <a:ext cx="56312" cy="56312"/>
            </a:xfrm>
            <a:custGeom>
              <a:avLst/>
              <a:gdLst/>
              <a:ahLst/>
              <a:cxnLst/>
              <a:rect l="l" t="t" r="r" b="b"/>
              <a:pathLst>
                <a:path w="1299" h="1299" extrusionOk="0">
                  <a:moveTo>
                    <a:pt x="640" y="1"/>
                  </a:moveTo>
                  <a:cubicBezTo>
                    <a:pt x="330" y="1"/>
                    <a:pt x="0" y="330"/>
                    <a:pt x="0" y="640"/>
                  </a:cubicBezTo>
                  <a:cubicBezTo>
                    <a:pt x="0" y="970"/>
                    <a:pt x="330" y="1299"/>
                    <a:pt x="640" y="1299"/>
                  </a:cubicBezTo>
                  <a:cubicBezTo>
                    <a:pt x="969" y="1299"/>
                    <a:pt x="1298" y="970"/>
                    <a:pt x="1298" y="640"/>
                  </a:cubicBezTo>
                  <a:cubicBezTo>
                    <a:pt x="1298" y="330"/>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rot="-5400000">
              <a:off x="926957" y="157927"/>
              <a:ext cx="56312" cy="52107"/>
            </a:xfrm>
            <a:custGeom>
              <a:avLst/>
              <a:gdLst/>
              <a:ahLst/>
              <a:cxnLst/>
              <a:rect l="l" t="t" r="r" b="b"/>
              <a:pathLst>
                <a:path w="1299" h="1202" extrusionOk="0">
                  <a:moveTo>
                    <a:pt x="640" y="0"/>
                  </a:moveTo>
                  <a:cubicBezTo>
                    <a:pt x="330" y="0"/>
                    <a:pt x="0" y="233"/>
                    <a:pt x="0" y="640"/>
                  </a:cubicBezTo>
                  <a:cubicBezTo>
                    <a:pt x="0" y="969"/>
                    <a:pt x="330" y="1201"/>
                    <a:pt x="640" y="1201"/>
                  </a:cubicBezTo>
                  <a:cubicBezTo>
                    <a:pt x="969" y="1201"/>
                    <a:pt x="1298" y="969"/>
                    <a:pt x="1298" y="640"/>
                  </a:cubicBezTo>
                  <a:cubicBezTo>
                    <a:pt x="1298" y="233"/>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rot="-5400000">
              <a:off x="748507" y="157515"/>
              <a:ext cx="56312" cy="52930"/>
            </a:xfrm>
            <a:custGeom>
              <a:avLst/>
              <a:gdLst/>
              <a:ahLst/>
              <a:cxnLst/>
              <a:rect l="l" t="t" r="r" b="b"/>
              <a:pathLst>
                <a:path w="1299" h="1221" extrusionOk="0">
                  <a:moveTo>
                    <a:pt x="640" y="1"/>
                  </a:moveTo>
                  <a:cubicBezTo>
                    <a:pt x="330" y="1"/>
                    <a:pt x="0" y="252"/>
                    <a:pt x="0" y="562"/>
                  </a:cubicBezTo>
                  <a:cubicBezTo>
                    <a:pt x="0" y="969"/>
                    <a:pt x="330" y="1221"/>
                    <a:pt x="640" y="1221"/>
                  </a:cubicBezTo>
                  <a:cubicBezTo>
                    <a:pt x="969" y="1221"/>
                    <a:pt x="1298" y="969"/>
                    <a:pt x="1298" y="562"/>
                  </a:cubicBezTo>
                  <a:cubicBezTo>
                    <a:pt x="1298" y="252"/>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rot="-5400000">
              <a:off x="2281844" y="299443"/>
              <a:ext cx="52930" cy="52930"/>
            </a:xfrm>
            <a:custGeom>
              <a:avLst/>
              <a:gdLst/>
              <a:ahLst/>
              <a:cxnLst/>
              <a:rect l="l" t="t" r="r" b="b"/>
              <a:pathLst>
                <a:path w="1221" h="1221" extrusionOk="0">
                  <a:moveTo>
                    <a:pt x="659" y="0"/>
                  </a:moveTo>
                  <a:cubicBezTo>
                    <a:pt x="252" y="0"/>
                    <a:pt x="0" y="252"/>
                    <a:pt x="0" y="640"/>
                  </a:cubicBezTo>
                  <a:cubicBezTo>
                    <a:pt x="0" y="969"/>
                    <a:pt x="252" y="1221"/>
                    <a:pt x="659" y="1221"/>
                  </a:cubicBezTo>
                  <a:cubicBezTo>
                    <a:pt x="969" y="1221"/>
                    <a:pt x="1221" y="969"/>
                    <a:pt x="1221" y="640"/>
                  </a:cubicBezTo>
                  <a:cubicBezTo>
                    <a:pt x="1221" y="252"/>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 name="Google Shape;115;p3"/>
          <p:cNvSpPr txBox="1">
            <a:spLocks noGrp="1"/>
          </p:cNvSpPr>
          <p:nvPr>
            <p:ph type="title"/>
          </p:nvPr>
        </p:nvSpPr>
        <p:spPr>
          <a:xfrm>
            <a:off x="5418349" y="3079400"/>
            <a:ext cx="5374000" cy="1206400"/>
          </a:xfrm>
          <a:prstGeom prst="rect">
            <a:avLst/>
          </a:prstGeom>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2400"/>
              <a:buNone/>
              <a:defRPr sz="64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6" name="Google Shape;116;p3"/>
          <p:cNvSpPr txBox="1">
            <a:spLocks noGrp="1"/>
          </p:cNvSpPr>
          <p:nvPr>
            <p:ph type="title" idx="2" hasCustomPrompt="1"/>
          </p:nvPr>
        </p:nvSpPr>
        <p:spPr>
          <a:xfrm>
            <a:off x="7397744" y="1992633"/>
            <a:ext cx="1415200" cy="959600"/>
          </a:xfrm>
          <a:prstGeom prst="rect">
            <a:avLst/>
          </a:prstGeom>
          <a:gradFill>
            <a:gsLst>
              <a:gs pos="0">
                <a:schemeClr val="accent3"/>
              </a:gs>
              <a:gs pos="100000">
                <a:schemeClr val="accent4"/>
              </a:gs>
            </a:gsLst>
            <a:lin ang="13500032" scaled="0"/>
          </a:gradFill>
        </p:spPr>
        <p:txBody>
          <a:bodyPr spcFirstLastPara="1" wrap="square" lIns="91425" tIns="91425" rIns="91425" bIns="91425" anchor="ctr" anchorCtr="0">
            <a:noAutofit/>
          </a:bodyPr>
          <a:lstStyle>
            <a:lvl1pPr lvl="0" rtl="0">
              <a:spcBef>
                <a:spcPts val="0"/>
              </a:spcBef>
              <a:spcAft>
                <a:spcPts val="0"/>
              </a:spcAft>
              <a:buSzPts val="4800"/>
              <a:buNone/>
              <a:defRPr sz="4800">
                <a:solidFill>
                  <a:schemeClr val="l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17" name="Google Shape;117;p3"/>
          <p:cNvSpPr txBox="1">
            <a:spLocks noGrp="1"/>
          </p:cNvSpPr>
          <p:nvPr>
            <p:ph type="subTitle" idx="1"/>
          </p:nvPr>
        </p:nvSpPr>
        <p:spPr>
          <a:xfrm>
            <a:off x="5418333" y="4412967"/>
            <a:ext cx="5374000" cy="541200"/>
          </a:xfrm>
          <a:prstGeom prst="rect">
            <a:avLst/>
          </a:prstGeom>
          <a:gradFill>
            <a:gsLst>
              <a:gs pos="0">
                <a:schemeClr val="accent3"/>
              </a:gs>
              <a:gs pos="100000">
                <a:schemeClr val="accent4"/>
              </a:gs>
            </a:gsLst>
            <a:lin ang="13500032" scaled="0"/>
          </a:gradFill>
        </p:spPr>
        <p:txBody>
          <a:bodyPr spcFirstLastPara="1" wrap="square" lIns="91425" tIns="91425" rIns="91425" bIns="91425" anchor="t" anchorCtr="0">
            <a:noAutofit/>
          </a:bodyPr>
          <a:lstStyle>
            <a:lvl1pPr lvl="0" algn="ctr">
              <a:spcBef>
                <a:spcPts val="0"/>
              </a:spcBef>
              <a:spcAft>
                <a:spcPts val="0"/>
              </a:spcAft>
              <a:buSzPts val="1400"/>
              <a:buNone/>
              <a:defRPr sz="2133">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3"/>
          <p:cNvSpPr>
            <a:spLocks noGrp="1"/>
          </p:cNvSpPr>
          <p:nvPr>
            <p:ph type="pic" idx="3"/>
          </p:nvPr>
        </p:nvSpPr>
        <p:spPr>
          <a:xfrm>
            <a:off x="1277851" y="1315800"/>
            <a:ext cx="3438800" cy="4226400"/>
          </a:xfrm>
          <a:prstGeom prst="rect">
            <a:avLst/>
          </a:prstGeom>
          <a:noFill/>
          <a:ln w="1905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sp>
    </p:spTree>
    <p:extLst>
      <p:ext uri="{BB962C8B-B14F-4D97-AF65-F5344CB8AC3E}">
        <p14:creationId xmlns:p14="http://schemas.microsoft.com/office/powerpoint/2010/main" val="3623555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2"/>
        <p:cNvGrpSpPr/>
        <p:nvPr/>
      </p:nvGrpSpPr>
      <p:grpSpPr>
        <a:xfrm>
          <a:off x="0" y="0"/>
          <a:ext cx="0" cy="0"/>
          <a:chOff x="0" y="0"/>
          <a:chExt cx="0" cy="0"/>
        </a:xfrm>
      </p:grpSpPr>
      <p:pic>
        <p:nvPicPr>
          <p:cNvPr id="293" name="Google Shape;293;p7"/>
          <p:cNvPicPr preferRelativeResize="0"/>
          <p:nvPr/>
        </p:nvPicPr>
        <p:blipFill>
          <a:blip r:embed="rId2">
            <a:alphaModFix/>
          </a:blip>
          <a:stretch>
            <a:fillRect/>
          </a:stretch>
        </p:blipFill>
        <p:spPr>
          <a:xfrm rot="-5400000">
            <a:off x="2657734" y="-2657734"/>
            <a:ext cx="6870167" cy="12185635"/>
          </a:xfrm>
          <a:prstGeom prst="rect">
            <a:avLst/>
          </a:prstGeom>
          <a:noFill/>
          <a:ln>
            <a:noFill/>
          </a:ln>
        </p:spPr>
      </p:pic>
      <p:sp>
        <p:nvSpPr>
          <p:cNvPr id="294" name="Google Shape;294;p7"/>
          <p:cNvSpPr/>
          <p:nvPr/>
        </p:nvSpPr>
        <p:spPr>
          <a:xfrm>
            <a:off x="9528467" y="0"/>
            <a:ext cx="2664000" cy="6858000"/>
          </a:xfrm>
          <a:prstGeom prst="rect">
            <a:avLst/>
          </a:prstGeom>
          <a:gradFill>
            <a:gsLst>
              <a:gs pos="0">
                <a:schemeClr val="accent3"/>
              </a:gs>
              <a:gs pos="100000">
                <a:schemeClr val="accent4"/>
              </a:gs>
            </a:gsLst>
            <a:lin ang="1350003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5" name="Google Shape;295;p7"/>
          <p:cNvGrpSpPr/>
          <p:nvPr/>
        </p:nvGrpSpPr>
        <p:grpSpPr>
          <a:xfrm>
            <a:off x="4991809" y="5715435"/>
            <a:ext cx="2208416" cy="2213832"/>
            <a:chOff x="2929375" y="236175"/>
            <a:chExt cx="805325" cy="807300"/>
          </a:xfrm>
        </p:grpSpPr>
        <p:sp>
          <p:nvSpPr>
            <p:cNvPr id="296" name="Google Shape;296;p7"/>
            <p:cNvSpPr/>
            <p:nvPr/>
          </p:nvSpPr>
          <p:spPr>
            <a:xfrm>
              <a:off x="2986025" y="241975"/>
              <a:ext cx="280400" cy="191800"/>
            </a:xfrm>
            <a:custGeom>
              <a:avLst/>
              <a:gdLst/>
              <a:ahLst/>
              <a:cxnLst/>
              <a:rect l="l" t="t" r="r" b="b"/>
              <a:pathLst>
                <a:path w="11216" h="7672" extrusionOk="0">
                  <a:moveTo>
                    <a:pt x="11216" y="1"/>
                  </a:moveTo>
                  <a:cubicBezTo>
                    <a:pt x="10964" y="1"/>
                    <a:pt x="10809" y="98"/>
                    <a:pt x="10577" y="98"/>
                  </a:cubicBezTo>
                  <a:lnTo>
                    <a:pt x="310" y="7110"/>
                  </a:lnTo>
                  <a:cubicBezTo>
                    <a:pt x="233" y="7265"/>
                    <a:pt x="155" y="7439"/>
                    <a:pt x="0" y="7672"/>
                  </a:cubicBezTo>
                  <a:lnTo>
                    <a:pt x="112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7"/>
            <p:cNvSpPr/>
            <p:nvPr/>
          </p:nvSpPr>
          <p:spPr>
            <a:xfrm>
              <a:off x="2951650" y="236175"/>
              <a:ext cx="395650" cy="270250"/>
            </a:xfrm>
            <a:custGeom>
              <a:avLst/>
              <a:gdLst/>
              <a:ahLst/>
              <a:cxnLst/>
              <a:rect l="l" t="t" r="r" b="b"/>
              <a:pathLst>
                <a:path w="15826" h="10810" extrusionOk="0">
                  <a:moveTo>
                    <a:pt x="15341" y="1"/>
                  </a:moveTo>
                  <a:lnTo>
                    <a:pt x="155" y="10402"/>
                  </a:lnTo>
                  <a:cubicBezTo>
                    <a:pt x="155" y="10499"/>
                    <a:pt x="78" y="10654"/>
                    <a:pt x="0" y="10809"/>
                  </a:cubicBezTo>
                  <a:lnTo>
                    <a:pt x="158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7"/>
            <p:cNvSpPr/>
            <p:nvPr/>
          </p:nvSpPr>
          <p:spPr>
            <a:xfrm>
              <a:off x="2935650" y="241975"/>
              <a:ext cx="472175" cy="324975"/>
            </a:xfrm>
            <a:custGeom>
              <a:avLst/>
              <a:gdLst/>
              <a:ahLst/>
              <a:cxnLst/>
              <a:rect l="l" t="t" r="r" b="b"/>
              <a:pathLst>
                <a:path w="18887" h="12999" extrusionOk="0">
                  <a:moveTo>
                    <a:pt x="18558" y="1"/>
                  </a:moveTo>
                  <a:lnTo>
                    <a:pt x="78" y="12689"/>
                  </a:lnTo>
                  <a:cubicBezTo>
                    <a:pt x="78" y="12766"/>
                    <a:pt x="78" y="12844"/>
                    <a:pt x="1" y="12999"/>
                  </a:cubicBezTo>
                  <a:lnTo>
                    <a:pt x="18887" y="98"/>
                  </a:lnTo>
                  <a:cubicBezTo>
                    <a:pt x="18790" y="1"/>
                    <a:pt x="18713" y="1"/>
                    <a:pt x="18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7"/>
            <p:cNvSpPr/>
            <p:nvPr/>
          </p:nvSpPr>
          <p:spPr>
            <a:xfrm>
              <a:off x="2929375" y="254100"/>
              <a:ext cx="530750" cy="367575"/>
            </a:xfrm>
            <a:custGeom>
              <a:avLst/>
              <a:gdLst/>
              <a:ahLst/>
              <a:cxnLst/>
              <a:rect l="l" t="t" r="r" b="b"/>
              <a:pathLst>
                <a:path w="21230" h="14703" extrusionOk="0">
                  <a:moveTo>
                    <a:pt x="20978" y="0"/>
                  </a:moveTo>
                  <a:lnTo>
                    <a:pt x="77" y="14373"/>
                  </a:lnTo>
                  <a:cubicBezTo>
                    <a:pt x="77" y="14451"/>
                    <a:pt x="0" y="14528"/>
                    <a:pt x="0" y="14702"/>
                  </a:cubicBezTo>
                  <a:lnTo>
                    <a:pt x="21230" y="97"/>
                  </a:lnTo>
                  <a:cubicBezTo>
                    <a:pt x="21152" y="97"/>
                    <a:pt x="21075" y="97"/>
                    <a:pt x="20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7"/>
            <p:cNvSpPr/>
            <p:nvPr/>
          </p:nvSpPr>
          <p:spPr>
            <a:xfrm>
              <a:off x="2929375" y="272500"/>
              <a:ext cx="577250" cy="397600"/>
            </a:xfrm>
            <a:custGeom>
              <a:avLst/>
              <a:gdLst/>
              <a:ahLst/>
              <a:cxnLst/>
              <a:rect l="l" t="t" r="r" b="b"/>
              <a:pathLst>
                <a:path w="23090" h="15904" extrusionOk="0">
                  <a:moveTo>
                    <a:pt x="22838" y="0"/>
                  </a:moveTo>
                  <a:lnTo>
                    <a:pt x="0" y="15574"/>
                  </a:lnTo>
                  <a:cubicBezTo>
                    <a:pt x="77" y="15729"/>
                    <a:pt x="77" y="15826"/>
                    <a:pt x="77" y="15903"/>
                  </a:cubicBezTo>
                  <a:lnTo>
                    <a:pt x="23089" y="155"/>
                  </a:lnTo>
                  <a:cubicBezTo>
                    <a:pt x="23012" y="78"/>
                    <a:pt x="22915" y="78"/>
                    <a:pt x="22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7"/>
            <p:cNvSpPr/>
            <p:nvPr/>
          </p:nvSpPr>
          <p:spPr>
            <a:xfrm>
              <a:off x="2935650" y="294775"/>
              <a:ext cx="611175" cy="421825"/>
            </a:xfrm>
            <a:custGeom>
              <a:avLst/>
              <a:gdLst/>
              <a:ahLst/>
              <a:cxnLst/>
              <a:rect l="l" t="t" r="r" b="b"/>
              <a:pathLst>
                <a:path w="24447" h="16873" extrusionOk="0">
                  <a:moveTo>
                    <a:pt x="24214" y="0"/>
                  </a:moveTo>
                  <a:lnTo>
                    <a:pt x="1" y="16543"/>
                  </a:lnTo>
                  <a:cubicBezTo>
                    <a:pt x="1" y="16620"/>
                    <a:pt x="1" y="16698"/>
                    <a:pt x="78" y="16872"/>
                  </a:cubicBezTo>
                  <a:lnTo>
                    <a:pt x="24446" y="155"/>
                  </a:lnTo>
                  <a:cubicBezTo>
                    <a:pt x="24369" y="78"/>
                    <a:pt x="24291" y="0"/>
                    <a:pt x="24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7"/>
            <p:cNvSpPr/>
            <p:nvPr/>
          </p:nvSpPr>
          <p:spPr>
            <a:xfrm>
              <a:off x="2945350" y="318975"/>
              <a:ext cx="637775" cy="439750"/>
            </a:xfrm>
            <a:custGeom>
              <a:avLst/>
              <a:gdLst/>
              <a:ahLst/>
              <a:cxnLst/>
              <a:rect l="l" t="t" r="r" b="b"/>
              <a:pathLst>
                <a:path w="25511" h="17590" extrusionOk="0">
                  <a:moveTo>
                    <a:pt x="25279" y="1"/>
                  </a:moveTo>
                  <a:lnTo>
                    <a:pt x="0" y="17357"/>
                  </a:lnTo>
                  <a:cubicBezTo>
                    <a:pt x="0" y="17434"/>
                    <a:pt x="97" y="17512"/>
                    <a:pt x="97" y="17589"/>
                  </a:cubicBezTo>
                  <a:lnTo>
                    <a:pt x="25511" y="156"/>
                  </a:lnTo>
                  <a:cubicBezTo>
                    <a:pt x="25434" y="78"/>
                    <a:pt x="25356" y="78"/>
                    <a:pt x="25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7"/>
            <p:cNvSpPr/>
            <p:nvPr/>
          </p:nvSpPr>
          <p:spPr>
            <a:xfrm>
              <a:off x="2959875" y="347075"/>
              <a:ext cx="655700" cy="449900"/>
            </a:xfrm>
            <a:custGeom>
              <a:avLst/>
              <a:gdLst/>
              <a:ahLst/>
              <a:cxnLst/>
              <a:rect l="l" t="t" r="r" b="b"/>
              <a:pathLst>
                <a:path w="26228" h="17996" extrusionOk="0">
                  <a:moveTo>
                    <a:pt x="25976" y="0"/>
                  </a:moveTo>
                  <a:lnTo>
                    <a:pt x="0" y="17763"/>
                  </a:lnTo>
                  <a:cubicBezTo>
                    <a:pt x="0" y="17841"/>
                    <a:pt x="78" y="17918"/>
                    <a:pt x="78" y="17996"/>
                  </a:cubicBezTo>
                  <a:lnTo>
                    <a:pt x="26228" y="155"/>
                  </a:lnTo>
                  <a:cubicBezTo>
                    <a:pt x="26150" y="78"/>
                    <a:pt x="26053" y="0"/>
                    <a:pt x="259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7"/>
            <p:cNvSpPr/>
            <p:nvPr/>
          </p:nvSpPr>
          <p:spPr>
            <a:xfrm>
              <a:off x="2977800" y="377575"/>
              <a:ext cx="663925" cy="457650"/>
            </a:xfrm>
            <a:custGeom>
              <a:avLst/>
              <a:gdLst/>
              <a:ahLst/>
              <a:cxnLst/>
              <a:rect l="l" t="t" r="r" b="b"/>
              <a:pathLst>
                <a:path w="26557" h="18306" extrusionOk="0">
                  <a:moveTo>
                    <a:pt x="26402" y="1"/>
                  </a:moveTo>
                  <a:lnTo>
                    <a:pt x="0" y="18073"/>
                  </a:lnTo>
                  <a:cubicBezTo>
                    <a:pt x="0" y="18151"/>
                    <a:pt x="78" y="18228"/>
                    <a:pt x="78" y="18306"/>
                  </a:cubicBezTo>
                  <a:lnTo>
                    <a:pt x="26557" y="156"/>
                  </a:lnTo>
                  <a:cubicBezTo>
                    <a:pt x="26557" y="78"/>
                    <a:pt x="26479" y="1"/>
                    <a:pt x="26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7"/>
            <p:cNvSpPr/>
            <p:nvPr/>
          </p:nvSpPr>
          <p:spPr>
            <a:xfrm>
              <a:off x="2998125" y="409550"/>
              <a:ext cx="669750" cy="460075"/>
            </a:xfrm>
            <a:custGeom>
              <a:avLst/>
              <a:gdLst/>
              <a:ahLst/>
              <a:cxnLst/>
              <a:rect l="l" t="t" r="r" b="b"/>
              <a:pathLst>
                <a:path w="26790" h="18403" extrusionOk="0">
                  <a:moveTo>
                    <a:pt x="26635" y="0"/>
                  </a:moveTo>
                  <a:lnTo>
                    <a:pt x="1" y="18170"/>
                  </a:lnTo>
                  <a:cubicBezTo>
                    <a:pt x="78" y="18247"/>
                    <a:pt x="78" y="18247"/>
                    <a:pt x="78" y="18325"/>
                  </a:cubicBezTo>
                  <a:lnTo>
                    <a:pt x="156" y="18402"/>
                  </a:lnTo>
                  <a:lnTo>
                    <a:pt x="26790" y="174"/>
                  </a:lnTo>
                  <a:cubicBezTo>
                    <a:pt x="26712" y="174"/>
                    <a:pt x="26712" y="78"/>
                    <a:pt x="26712" y="78"/>
                  </a:cubicBezTo>
                  <a:lnTo>
                    <a:pt x="266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7"/>
            <p:cNvSpPr/>
            <p:nvPr/>
          </p:nvSpPr>
          <p:spPr>
            <a:xfrm>
              <a:off x="3022350" y="443925"/>
              <a:ext cx="665875" cy="458125"/>
            </a:xfrm>
            <a:custGeom>
              <a:avLst/>
              <a:gdLst/>
              <a:ahLst/>
              <a:cxnLst/>
              <a:rect l="l" t="t" r="r" b="b"/>
              <a:pathLst>
                <a:path w="26635" h="18325" extrusionOk="0">
                  <a:moveTo>
                    <a:pt x="26557" y="0"/>
                  </a:moveTo>
                  <a:lnTo>
                    <a:pt x="0" y="18170"/>
                  </a:lnTo>
                  <a:cubicBezTo>
                    <a:pt x="78" y="18247"/>
                    <a:pt x="155" y="18247"/>
                    <a:pt x="155" y="18325"/>
                  </a:cubicBezTo>
                  <a:lnTo>
                    <a:pt x="26634" y="252"/>
                  </a:lnTo>
                  <a:cubicBezTo>
                    <a:pt x="26634" y="155"/>
                    <a:pt x="26557" y="78"/>
                    <a:pt x="265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7"/>
            <p:cNvSpPr/>
            <p:nvPr/>
          </p:nvSpPr>
          <p:spPr>
            <a:xfrm>
              <a:off x="3050425" y="480250"/>
              <a:ext cx="655725" cy="451825"/>
            </a:xfrm>
            <a:custGeom>
              <a:avLst/>
              <a:gdLst/>
              <a:ahLst/>
              <a:cxnLst/>
              <a:rect l="l" t="t" r="r" b="b"/>
              <a:pathLst>
                <a:path w="26229" h="18073" extrusionOk="0">
                  <a:moveTo>
                    <a:pt x="26151" y="0"/>
                  </a:moveTo>
                  <a:lnTo>
                    <a:pt x="1" y="17918"/>
                  </a:lnTo>
                  <a:cubicBezTo>
                    <a:pt x="78" y="17995"/>
                    <a:pt x="156" y="17995"/>
                    <a:pt x="252" y="18073"/>
                  </a:cubicBezTo>
                  <a:lnTo>
                    <a:pt x="26228" y="252"/>
                  </a:lnTo>
                  <a:cubicBezTo>
                    <a:pt x="26228" y="155"/>
                    <a:pt x="26151" y="78"/>
                    <a:pt x="26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3082875" y="520425"/>
              <a:ext cx="637300" cy="440225"/>
            </a:xfrm>
            <a:custGeom>
              <a:avLst/>
              <a:gdLst/>
              <a:ahLst/>
              <a:cxnLst/>
              <a:rect l="l" t="t" r="r" b="b"/>
              <a:pathLst>
                <a:path w="25492" h="17609" extrusionOk="0">
                  <a:moveTo>
                    <a:pt x="25414" y="1"/>
                  </a:moveTo>
                  <a:lnTo>
                    <a:pt x="0" y="17434"/>
                  </a:lnTo>
                  <a:cubicBezTo>
                    <a:pt x="78" y="17434"/>
                    <a:pt x="155" y="17531"/>
                    <a:pt x="233" y="17609"/>
                  </a:cubicBezTo>
                  <a:lnTo>
                    <a:pt x="25492" y="253"/>
                  </a:lnTo>
                  <a:cubicBezTo>
                    <a:pt x="25492" y="175"/>
                    <a:pt x="25414" y="98"/>
                    <a:pt x="25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3119200" y="563050"/>
              <a:ext cx="611150" cy="421825"/>
            </a:xfrm>
            <a:custGeom>
              <a:avLst/>
              <a:gdLst/>
              <a:ahLst/>
              <a:cxnLst/>
              <a:rect l="l" t="t" r="r" b="b"/>
              <a:pathLst>
                <a:path w="24446" h="16873" extrusionOk="0">
                  <a:moveTo>
                    <a:pt x="24368" y="1"/>
                  </a:moveTo>
                  <a:lnTo>
                    <a:pt x="0" y="16698"/>
                  </a:lnTo>
                  <a:cubicBezTo>
                    <a:pt x="78" y="16795"/>
                    <a:pt x="155" y="16795"/>
                    <a:pt x="233" y="16872"/>
                  </a:cubicBezTo>
                  <a:lnTo>
                    <a:pt x="24446" y="233"/>
                  </a:lnTo>
                  <a:cubicBezTo>
                    <a:pt x="24446" y="156"/>
                    <a:pt x="24368" y="78"/>
                    <a:pt x="243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3159375" y="609550"/>
              <a:ext cx="575325" cy="397600"/>
            </a:xfrm>
            <a:custGeom>
              <a:avLst/>
              <a:gdLst/>
              <a:ahLst/>
              <a:cxnLst/>
              <a:rect l="l" t="t" r="r" b="b"/>
              <a:pathLst>
                <a:path w="23013" h="15904" extrusionOk="0">
                  <a:moveTo>
                    <a:pt x="23013" y="0"/>
                  </a:moveTo>
                  <a:lnTo>
                    <a:pt x="1" y="15729"/>
                  </a:lnTo>
                  <a:cubicBezTo>
                    <a:pt x="78" y="15806"/>
                    <a:pt x="156" y="15806"/>
                    <a:pt x="253" y="15903"/>
                  </a:cubicBezTo>
                  <a:lnTo>
                    <a:pt x="23013" y="233"/>
                  </a:lnTo>
                  <a:lnTo>
                    <a:pt x="230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3203925" y="657975"/>
              <a:ext cx="530775" cy="365150"/>
            </a:xfrm>
            <a:custGeom>
              <a:avLst/>
              <a:gdLst/>
              <a:ahLst/>
              <a:cxnLst/>
              <a:rect l="l" t="t" r="r" b="b"/>
              <a:pathLst>
                <a:path w="21231" h="14606" extrusionOk="0">
                  <a:moveTo>
                    <a:pt x="21231" y="0"/>
                  </a:moveTo>
                  <a:lnTo>
                    <a:pt x="1" y="14528"/>
                  </a:lnTo>
                  <a:cubicBezTo>
                    <a:pt x="156" y="14606"/>
                    <a:pt x="233" y="14606"/>
                    <a:pt x="311" y="14606"/>
                  </a:cubicBezTo>
                  <a:lnTo>
                    <a:pt x="21231" y="310"/>
                  </a:lnTo>
                  <a:lnTo>
                    <a:pt x="212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3256225" y="712200"/>
              <a:ext cx="472200" cy="324975"/>
            </a:xfrm>
            <a:custGeom>
              <a:avLst/>
              <a:gdLst/>
              <a:ahLst/>
              <a:cxnLst/>
              <a:rect l="l" t="t" r="r" b="b"/>
              <a:pathLst>
                <a:path w="18888" h="12999" extrusionOk="0">
                  <a:moveTo>
                    <a:pt x="18887" y="1"/>
                  </a:moveTo>
                  <a:lnTo>
                    <a:pt x="1" y="12921"/>
                  </a:lnTo>
                  <a:cubicBezTo>
                    <a:pt x="156" y="12921"/>
                    <a:pt x="253" y="12998"/>
                    <a:pt x="408" y="12998"/>
                  </a:cubicBezTo>
                  <a:lnTo>
                    <a:pt x="18887" y="330"/>
                  </a:lnTo>
                  <a:lnTo>
                    <a:pt x="188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7"/>
            <p:cNvSpPr/>
            <p:nvPr/>
          </p:nvSpPr>
          <p:spPr>
            <a:xfrm>
              <a:off x="3318700" y="772750"/>
              <a:ext cx="393725" cy="270725"/>
            </a:xfrm>
            <a:custGeom>
              <a:avLst/>
              <a:gdLst/>
              <a:ahLst/>
              <a:cxnLst/>
              <a:rect l="l" t="t" r="r" b="b"/>
              <a:pathLst>
                <a:path w="15749" h="10829" extrusionOk="0">
                  <a:moveTo>
                    <a:pt x="15749" y="0"/>
                  </a:moveTo>
                  <a:lnTo>
                    <a:pt x="1" y="10828"/>
                  </a:lnTo>
                  <a:lnTo>
                    <a:pt x="485" y="10828"/>
                  </a:lnTo>
                  <a:lnTo>
                    <a:pt x="15671" y="407"/>
                  </a:lnTo>
                  <a:cubicBezTo>
                    <a:pt x="15671" y="252"/>
                    <a:pt x="15749" y="174"/>
                    <a:pt x="157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7"/>
            <p:cNvSpPr/>
            <p:nvPr/>
          </p:nvSpPr>
          <p:spPr>
            <a:xfrm>
              <a:off x="3399575" y="845375"/>
              <a:ext cx="280425" cy="191800"/>
            </a:xfrm>
            <a:custGeom>
              <a:avLst/>
              <a:gdLst/>
              <a:ahLst/>
              <a:cxnLst/>
              <a:rect l="l" t="t" r="r" b="b"/>
              <a:pathLst>
                <a:path w="11217" h="7672" extrusionOk="0">
                  <a:moveTo>
                    <a:pt x="11216" y="1"/>
                  </a:moveTo>
                  <a:lnTo>
                    <a:pt x="1" y="7671"/>
                  </a:lnTo>
                  <a:cubicBezTo>
                    <a:pt x="233" y="7594"/>
                    <a:pt x="407" y="7594"/>
                    <a:pt x="562" y="7594"/>
                  </a:cubicBezTo>
                  <a:lnTo>
                    <a:pt x="10887" y="485"/>
                  </a:lnTo>
                  <a:cubicBezTo>
                    <a:pt x="10984" y="330"/>
                    <a:pt x="11061" y="175"/>
                    <a:pt x="112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5" name="Google Shape;315;p7"/>
          <p:cNvGrpSpPr/>
          <p:nvPr/>
        </p:nvGrpSpPr>
        <p:grpSpPr>
          <a:xfrm rot="5400000">
            <a:off x="11275385" y="3919433"/>
            <a:ext cx="717367" cy="210400"/>
            <a:chOff x="2575325" y="1348650"/>
            <a:chExt cx="538025" cy="157800"/>
          </a:xfrm>
        </p:grpSpPr>
        <p:sp>
          <p:nvSpPr>
            <p:cNvPr id="316" name="Google Shape;316;p7"/>
            <p:cNvSpPr/>
            <p:nvPr/>
          </p:nvSpPr>
          <p:spPr>
            <a:xfrm>
              <a:off x="2575325" y="1348650"/>
              <a:ext cx="157800" cy="157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7"/>
            <p:cNvSpPr/>
            <p:nvPr/>
          </p:nvSpPr>
          <p:spPr>
            <a:xfrm>
              <a:off x="2765438" y="1348650"/>
              <a:ext cx="157800" cy="157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2955550" y="1348650"/>
              <a:ext cx="157800" cy="157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9" name="Google Shape;319;p7"/>
          <p:cNvGrpSpPr/>
          <p:nvPr/>
        </p:nvGrpSpPr>
        <p:grpSpPr>
          <a:xfrm>
            <a:off x="434252" y="5323801"/>
            <a:ext cx="1233747" cy="1257844"/>
            <a:chOff x="595389" y="1761100"/>
            <a:chExt cx="925310" cy="943383"/>
          </a:xfrm>
        </p:grpSpPr>
        <p:cxnSp>
          <p:nvCxnSpPr>
            <p:cNvPr id="320" name="Google Shape;320;p7"/>
            <p:cNvCxnSpPr/>
            <p:nvPr/>
          </p:nvCxnSpPr>
          <p:spPr>
            <a:xfrm>
              <a:off x="790199" y="2065118"/>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321" name="Google Shape;321;p7"/>
            <p:cNvCxnSpPr/>
            <p:nvPr/>
          </p:nvCxnSpPr>
          <p:spPr>
            <a:xfrm>
              <a:off x="595389" y="2117083"/>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322" name="Google Shape;322;p7"/>
            <p:cNvCxnSpPr/>
            <p:nvPr/>
          </p:nvCxnSpPr>
          <p:spPr>
            <a:xfrm>
              <a:off x="656919" y="1761100"/>
              <a:ext cx="730500" cy="587400"/>
            </a:xfrm>
            <a:prstGeom prst="straightConnector1">
              <a:avLst/>
            </a:prstGeom>
            <a:noFill/>
            <a:ln w="9525" cap="flat" cmpd="sng">
              <a:solidFill>
                <a:schemeClr val="dk2"/>
              </a:solidFill>
              <a:prstDash val="solid"/>
              <a:round/>
              <a:headEnd type="none" w="med" len="med"/>
              <a:tailEnd type="none" w="med" len="med"/>
            </a:ln>
          </p:spPr>
        </p:cxnSp>
      </p:grpSp>
      <p:grpSp>
        <p:nvGrpSpPr>
          <p:cNvPr id="323" name="Google Shape;323;p7"/>
          <p:cNvGrpSpPr/>
          <p:nvPr/>
        </p:nvGrpSpPr>
        <p:grpSpPr>
          <a:xfrm>
            <a:off x="10615119" y="91083"/>
            <a:ext cx="1233747" cy="1257844"/>
            <a:chOff x="595389" y="1761100"/>
            <a:chExt cx="925310" cy="943383"/>
          </a:xfrm>
        </p:grpSpPr>
        <p:cxnSp>
          <p:nvCxnSpPr>
            <p:cNvPr id="324" name="Google Shape;324;p7"/>
            <p:cNvCxnSpPr/>
            <p:nvPr/>
          </p:nvCxnSpPr>
          <p:spPr>
            <a:xfrm>
              <a:off x="790199" y="2065118"/>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325" name="Google Shape;325;p7"/>
            <p:cNvCxnSpPr/>
            <p:nvPr/>
          </p:nvCxnSpPr>
          <p:spPr>
            <a:xfrm>
              <a:off x="595389" y="2117083"/>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326" name="Google Shape;326;p7"/>
            <p:cNvCxnSpPr/>
            <p:nvPr/>
          </p:nvCxnSpPr>
          <p:spPr>
            <a:xfrm>
              <a:off x="656919" y="1761100"/>
              <a:ext cx="730500" cy="587400"/>
            </a:xfrm>
            <a:prstGeom prst="straightConnector1">
              <a:avLst/>
            </a:prstGeom>
            <a:noFill/>
            <a:ln w="9525" cap="flat" cmpd="sng">
              <a:solidFill>
                <a:schemeClr val="dk2"/>
              </a:solidFill>
              <a:prstDash val="solid"/>
              <a:round/>
              <a:headEnd type="none" w="med" len="med"/>
              <a:tailEnd type="none" w="med" len="med"/>
            </a:ln>
          </p:spPr>
        </p:cxnSp>
      </p:grpSp>
      <p:grpSp>
        <p:nvGrpSpPr>
          <p:cNvPr id="327" name="Google Shape;327;p7"/>
          <p:cNvGrpSpPr/>
          <p:nvPr/>
        </p:nvGrpSpPr>
        <p:grpSpPr>
          <a:xfrm>
            <a:off x="1000264" y="207768"/>
            <a:ext cx="2112769" cy="262065"/>
            <a:chOff x="750197" y="155825"/>
            <a:chExt cx="1584577" cy="196549"/>
          </a:xfrm>
        </p:grpSpPr>
        <p:sp>
          <p:nvSpPr>
            <p:cNvPr id="328" name="Google Shape;328;p7"/>
            <p:cNvSpPr/>
            <p:nvPr/>
          </p:nvSpPr>
          <p:spPr>
            <a:xfrm rot="-5400000">
              <a:off x="2093744" y="299443"/>
              <a:ext cx="52930" cy="52930"/>
            </a:xfrm>
            <a:custGeom>
              <a:avLst/>
              <a:gdLst/>
              <a:ahLst/>
              <a:cxnLst/>
              <a:rect l="l" t="t" r="r" b="b"/>
              <a:pathLst>
                <a:path w="1221" h="1221" extrusionOk="0">
                  <a:moveTo>
                    <a:pt x="659" y="0"/>
                  </a:moveTo>
                  <a:cubicBezTo>
                    <a:pt x="252" y="0"/>
                    <a:pt x="0" y="252"/>
                    <a:pt x="0" y="640"/>
                  </a:cubicBezTo>
                  <a:cubicBezTo>
                    <a:pt x="0" y="969"/>
                    <a:pt x="252" y="1221"/>
                    <a:pt x="659" y="1221"/>
                  </a:cubicBezTo>
                  <a:cubicBezTo>
                    <a:pt x="969" y="1221"/>
                    <a:pt x="1221" y="969"/>
                    <a:pt x="1221" y="640"/>
                  </a:cubicBezTo>
                  <a:cubicBezTo>
                    <a:pt x="1221" y="252"/>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rot="-5400000">
              <a:off x="1915294" y="299855"/>
              <a:ext cx="52930" cy="52107"/>
            </a:xfrm>
            <a:custGeom>
              <a:avLst/>
              <a:gdLst/>
              <a:ahLst/>
              <a:cxnLst/>
              <a:rect l="l" t="t" r="r" b="b"/>
              <a:pathLst>
                <a:path w="1221" h="1202" extrusionOk="0">
                  <a:moveTo>
                    <a:pt x="659" y="1"/>
                  </a:moveTo>
                  <a:cubicBezTo>
                    <a:pt x="252" y="1"/>
                    <a:pt x="0" y="233"/>
                    <a:pt x="0" y="563"/>
                  </a:cubicBezTo>
                  <a:cubicBezTo>
                    <a:pt x="0" y="969"/>
                    <a:pt x="252" y="1202"/>
                    <a:pt x="659" y="1202"/>
                  </a:cubicBezTo>
                  <a:cubicBezTo>
                    <a:pt x="969" y="1202"/>
                    <a:pt x="1221" y="969"/>
                    <a:pt x="1221" y="563"/>
                  </a:cubicBezTo>
                  <a:cubicBezTo>
                    <a:pt x="1221" y="233"/>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rot="-5400000">
              <a:off x="1735196" y="297753"/>
              <a:ext cx="52930" cy="56312"/>
            </a:xfrm>
            <a:custGeom>
              <a:avLst/>
              <a:gdLst/>
              <a:ahLst/>
              <a:cxnLst/>
              <a:rect l="l" t="t" r="r" b="b"/>
              <a:pathLst>
                <a:path w="1221" h="1299" extrusionOk="0">
                  <a:moveTo>
                    <a:pt x="659" y="0"/>
                  </a:moveTo>
                  <a:cubicBezTo>
                    <a:pt x="252" y="0"/>
                    <a:pt x="0" y="330"/>
                    <a:pt x="0" y="640"/>
                  </a:cubicBezTo>
                  <a:cubicBezTo>
                    <a:pt x="0" y="969"/>
                    <a:pt x="252" y="1298"/>
                    <a:pt x="659" y="1298"/>
                  </a:cubicBezTo>
                  <a:cubicBezTo>
                    <a:pt x="969" y="1298"/>
                    <a:pt x="1221" y="969"/>
                    <a:pt x="1221" y="640"/>
                  </a:cubicBezTo>
                  <a:cubicBezTo>
                    <a:pt x="1221" y="330"/>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rot="-5400000">
              <a:off x="1556334" y="297753"/>
              <a:ext cx="52930" cy="56312"/>
            </a:xfrm>
            <a:custGeom>
              <a:avLst/>
              <a:gdLst/>
              <a:ahLst/>
              <a:cxnLst/>
              <a:rect l="l" t="t" r="r" b="b"/>
              <a:pathLst>
                <a:path w="1221" h="1299" extrusionOk="0">
                  <a:moveTo>
                    <a:pt x="659" y="0"/>
                  </a:moveTo>
                  <a:cubicBezTo>
                    <a:pt x="252" y="0"/>
                    <a:pt x="0" y="330"/>
                    <a:pt x="0" y="659"/>
                  </a:cubicBezTo>
                  <a:cubicBezTo>
                    <a:pt x="0" y="969"/>
                    <a:pt x="252" y="1298"/>
                    <a:pt x="659" y="1298"/>
                  </a:cubicBezTo>
                  <a:cubicBezTo>
                    <a:pt x="969" y="1298"/>
                    <a:pt x="1221" y="969"/>
                    <a:pt x="1221" y="659"/>
                  </a:cubicBezTo>
                  <a:cubicBezTo>
                    <a:pt x="1221" y="330"/>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rot="-5400000">
              <a:off x="1378296" y="297753"/>
              <a:ext cx="52930" cy="56312"/>
            </a:xfrm>
            <a:custGeom>
              <a:avLst/>
              <a:gdLst/>
              <a:ahLst/>
              <a:cxnLst/>
              <a:rect l="l" t="t" r="r" b="b"/>
              <a:pathLst>
                <a:path w="1221" h="1299" extrusionOk="0">
                  <a:moveTo>
                    <a:pt x="659" y="1"/>
                  </a:moveTo>
                  <a:cubicBezTo>
                    <a:pt x="252" y="1"/>
                    <a:pt x="0" y="330"/>
                    <a:pt x="0" y="640"/>
                  </a:cubicBezTo>
                  <a:cubicBezTo>
                    <a:pt x="0" y="969"/>
                    <a:pt x="252" y="1299"/>
                    <a:pt x="659" y="1299"/>
                  </a:cubicBezTo>
                  <a:cubicBezTo>
                    <a:pt x="969" y="1299"/>
                    <a:pt x="1221" y="969"/>
                    <a:pt x="1221" y="640"/>
                  </a:cubicBezTo>
                  <a:cubicBezTo>
                    <a:pt x="1221" y="330"/>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rot="-5400000">
              <a:off x="1197765" y="299422"/>
              <a:ext cx="52930" cy="52974"/>
            </a:xfrm>
            <a:custGeom>
              <a:avLst/>
              <a:gdLst/>
              <a:ahLst/>
              <a:cxnLst/>
              <a:rect l="l" t="t" r="r" b="b"/>
              <a:pathLst>
                <a:path w="1221" h="1222" extrusionOk="0">
                  <a:moveTo>
                    <a:pt x="659" y="1"/>
                  </a:moveTo>
                  <a:cubicBezTo>
                    <a:pt x="252" y="1"/>
                    <a:pt x="0" y="253"/>
                    <a:pt x="0" y="660"/>
                  </a:cubicBezTo>
                  <a:cubicBezTo>
                    <a:pt x="0" y="970"/>
                    <a:pt x="252" y="1221"/>
                    <a:pt x="659" y="1221"/>
                  </a:cubicBezTo>
                  <a:cubicBezTo>
                    <a:pt x="969" y="1221"/>
                    <a:pt x="1221" y="970"/>
                    <a:pt x="1221" y="660"/>
                  </a:cubicBezTo>
                  <a:cubicBezTo>
                    <a:pt x="1221" y="253"/>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rot="-5400000">
              <a:off x="1019336" y="299855"/>
              <a:ext cx="52930" cy="52107"/>
            </a:xfrm>
            <a:custGeom>
              <a:avLst/>
              <a:gdLst/>
              <a:ahLst/>
              <a:cxnLst/>
              <a:rect l="l" t="t" r="r" b="b"/>
              <a:pathLst>
                <a:path w="1221" h="1202" extrusionOk="0">
                  <a:moveTo>
                    <a:pt x="659" y="0"/>
                  </a:moveTo>
                  <a:cubicBezTo>
                    <a:pt x="252" y="0"/>
                    <a:pt x="0" y="233"/>
                    <a:pt x="0" y="640"/>
                  </a:cubicBezTo>
                  <a:cubicBezTo>
                    <a:pt x="0" y="969"/>
                    <a:pt x="252" y="1201"/>
                    <a:pt x="659" y="1201"/>
                  </a:cubicBezTo>
                  <a:cubicBezTo>
                    <a:pt x="969" y="1201"/>
                    <a:pt x="1221" y="969"/>
                    <a:pt x="1221" y="640"/>
                  </a:cubicBezTo>
                  <a:cubicBezTo>
                    <a:pt x="1221" y="233"/>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rot="-5400000">
              <a:off x="840886" y="299443"/>
              <a:ext cx="52930" cy="52930"/>
            </a:xfrm>
            <a:custGeom>
              <a:avLst/>
              <a:gdLst/>
              <a:ahLst/>
              <a:cxnLst/>
              <a:rect l="l" t="t" r="r" b="b"/>
              <a:pathLst>
                <a:path w="1221" h="1221" extrusionOk="0">
                  <a:moveTo>
                    <a:pt x="659" y="1"/>
                  </a:moveTo>
                  <a:cubicBezTo>
                    <a:pt x="252" y="1"/>
                    <a:pt x="0" y="252"/>
                    <a:pt x="0" y="582"/>
                  </a:cubicBezTo>
                  <a:cubicBezTo>
                    <a:pt x="0" y="969"/>
                    <a:pt x="252" y="1221"/>
                    <a:pt x="659" y="1221"/>
                  </a:cubicBezTo>
                  <a:cubicBezTo>
                    <a:pt x="969" y="1221"/>
                    <a:pt x="1221" y="969"/>
                    <a:pt x="1221" y="582"/>
                  </a:cubicBezTo>
                  <a:cubicBezTo>
                    <a:pt x="1221" y="252"/>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rot="-5400000">
              <a:off x="2181051" y="155825"/>
              <a:ext cx="56312" cy="56312"/>
            </a:xfrm>
            <a:custGeom>
              <a:avLst/>
              <a:gdLst/>
              <a:ahLst/>
              <a:cxnLst/>
              <a:rect l="l" t="t" r="r" b="b"/>
              <a:pathLst>
                <a:path w="1299" h="1299" extrusionOk="0">
                  <a:moveTo>
                    <a:pt x="640" y="1"/>
                  </a:moveTo>
                  <a:cubicBezTo>
                    <a:pt x="330" y="1"/>
                    <a:pt x="0" y="330"/>
                    <a:pt x="0" y="659"/>
                  </a:cubicBezTo>
                  <a:cubicBezTo>
                    <a:pt x="0" y="969"/>
                    <a:pt x="330" y="1299"/>
                    <a:pt x="640" y="1299"/>
                  </a:cubicBezTo>
                  <a:cubicBezTo>
                    <a:pt x="969" y="1299"/>
                    <a:pt x="1298" y="969"/>
                    <a:pt x="1298" y="659"/>
                  </a:cubicBezTo>
                  <a:cubicBezTo>
                    <a:pt x="1298" y="330"/>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rot="-5400000">
              <a:off x="2000953" y="157927"/>
              <a:ext cx="56312" cy="52107"/>
            </a:xfrm>
            <a:custGeom>
              <a:avLst/>
              <a:gdLst/>
              <a:ahLst/>
              <a:cxnLst/>
              <a:rect l="l" t="t" r="r" b="b"/>
              <a:pathLst>
                <a:path w="1299" h="1202" extrusionOk="0">
                  <a:moveTo>
                    <a:pt x="640" y="0"/>
                  </a:moveTo>
                  <a:cubicBezTo>
                    <a:pt x="330" y="0"/>
                    <a:pt x="0" y="233"/>
                    <a:pt x="0" y="640"/>
                  </a:cubicBezTo>
                  <a:cubicBezTo>
                    <a:pt x="0" y="969"/>
                    <a:pt x="330" y="1201"/>
                    <a:pt x="640" y="1201"/>
                  </a:cubicBezTo>
                  <a:cubicBezTo>
                    <a:pt x="969" y="1201"/>
                    <a:pt x="1298" y="969"/>
                    <a:pt x="1298" y="640"/>
                  </a:cubicBezTo>
                  <a:cubicBezTo>
                    <a:pt x="1298" y="233"/>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rot="-5400000">
              <a:off x="1822503" y="157515"/>
              <a:ext cx="56312" cy="52930"/>
            </a:xfrm>
            <a:custGeom>
              <a:avLst/>
              <a:gdLst/>
              <a:ahLst/>
              <a:cxnLst/>
              <a:rect l="l" t="t" r="r" b="b"/>
              <a:pathLst>
                <a:path w="1299" h="1221" extrusionOk="0">
                  <a:moveTo>
                    <a:pt x="640" y="0"/>
                  </a:moveTo>
                  <a:cubicBezTo>
                    <a:pt x="330" y="0"/>
                    <a:pt x="0" y="252"/>
                    <a:pt x="0" y="562"/>
                  </a:cubicBezTo>
                  <a:cubicBezTo>
                    <a:pt x="0" y="969"/>
                    <a:pt x="330" y="1221"/>
                    <a:pt x="640" y="1221"/>
                  </a:cubicBezTo>
                  <a:cubicBezTo>
                    <a:pt x="969" y="1221"/>
                    <a:pt x="1298" y="969"/>
                    <a:pt x="1298" y="562"/>
                  </a:cubicBezTo>
                  <a:cubicBezTo>
                    <a:pt x="1298" y="252"/>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rot="-5400000">
              <a:off x="1644053" y="157927"/>
              <a:ext cx="56312" cy="52107"/>
            </a:xfrm>
            <a:custGeom>
              <a:avLst/>
              <a:gdLst/>
              <a:ahLst/>
              <a:cxnLst/>
              <a:rect l="l" t="t" r="r" b="b"/>
              <a:pathLst>
                <a:path w="1299" h="1202" extrusionOk="0">
                  <a:moveTo>
                    <a:pt x="640" y="1"/>
                  </a:moveTo>
                  <a:cubicBezTo>
                    <a:pt x="330" y="1"/>
                    <a:pt x="0" y="233"/>
                    <a:pt x="0" y="563"/>
                  </a:cubicBezTo>
                  <a:cubicBezTo>
                    <a:pt x="0" y="969"/>
                    <a:pt x="330" y="1202"/>
                    <a:pt x="640" y="1202"/>
                  </a:cubicBezTo>
                  <a:cubicBezTo>
                    <a:pt x="969" y="1202"/>
                    <a:pt x="1298" y="969"/>
                    <a:pt x="1298" y="563"/>
                  </a:cubicBezTo>
                  <a:cubicBezTo>
                    <a:pt x="1298" y="233"/>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rot="-5400000">
              <a:off x="1463955" y="155825"/>
              <a:ext cx="56312" cy="56312"/>
            </a:xfrm>
            <a:custGeom>
              <a:avLst/>
              <a:gdLst/>
              <a:ahLst/>
              <a:cxnLst/>
              <a:rect l="l" t="t" r="r" b="b"/>
              <a:pathLst>
                <a:path w="1299" h="1299" extrusionOk="0">
                  <a:moveTo>
                    <a:pt x="640" y="0"/>
                  </a:moveTo>
                  <a:cubicBezTo>
                    <a:pt x="330" y="0"/>
                    <a:pt x="0" y="330"/>
                    <a:pt x="0" y="640"/>
                  </a:cubicBezTo>
                  <a:cubicBezTo>
                    <a:pt x="0" y="969"/>
                    <a:pt x="330" y="1298"/>
                    <a:pt x="640" y="1298"/>
                  </a:cubicBezTo>
                  <a:cubicBezTo>
                    <a:pt x="969" y="1298"/>
                    <a:pt x="1298" y="969"/>
                    <a:pt x="1298" y="640"/>
                  </a:cubicBezTo>
                  <a:cubicBezTo>
                    <a:pt x="1298" y="330"/>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rot="-5400000">
              <a:off x="1285505" y="156237"/>
              <a:ext cx="56312" cy="55488"/>
            </a:xfrm>
            <a:custGeom>
              <a:avLst/>
              <a:gdLst/>
              <a:ahLst/>
              <a:cxnLst/>
              <a:rect l="l" t="t" r="r" b="b"/>
              <a:pathLst>
                <a:path w="1299" h="1280" extrusionOk="0">
                  <a:moveTo>
                    <a:pt x="640" y="1"/>
                  </a:moveTo>
                  <a:cubicBezTo>
                    <a:pt x="330" y="1"/>
                    <a:pt x="0" y="311"/>
                    <a:pt x="0" y="640"/>
                  </a:cubicBezTo>
                  <a:cubicBezTo>
                    <a:pt x="0" y="969"/>
                    <a:pt x="330" y="1279"/>
                    <a:pt x="640" y="1279"/>
                  </a:cubicBezTo>
                  <a:cubicBezTo>
                    <a:pt x="969" y="1279"/>
                    <a:pt x="1298" y="969"/>
                    <a:pt x="1298" y="640"/>
                  </a:cubicBezTo>
                  <a:cubicBezTo>
                    <a:pt x="1298" y="311"/>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rot="-5400000">
              <a:off x="1107055" y="155825"/>
              <a:ext cx="56312" cy="56312"/>
            </a:xfrm>
            <a:custGeom>
              <a:avLst/>
              <a:gdLst/>
              <a:ahLst/>
              <a:cxnLst/>
              <a:rect l="l" t="t" r="r" b="b"/>
              <a:pathLst>
                <a:path w="1299" h="1299" extrusionOk="0">
                  <a:moveTo>
                    <a:pt x="640" y="1"/>
                  </a:moveTo>
                  <a:cubicBezTo>
                    <a:pt x="330" y="1"/>
                    <a:pt x="0" y="330"/>
                    <a:pt x="0" y="640"/>
                  </a:cubicBezTo>
                  <a:cubicBezTo>
                    <a:pt x="0" y="970"/>
                    <a:pt x="330" y="1299"/>
                    <a:pt x="640" y="1299"/>
                  </a:cubicBezTo>
                  <a:cubicBezTo>
                    <a:pt x="969" y="1299"/>
                    <a:pt x="1298" y="970"/>
                    <a:pt x="1298" y="640"/>
                  </a:cubicBezTo>
                  <a:cubicBezTo>
                    <a:pt x="1298" y="330"/>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rot="-5400000">
              <a:off x="926957" y="157927"/>
              <a:ext cx="56312" cy="52107"/>
            </a:xfrm>
            <a:custGeom>
              <a:avLst/>
              <a:gdLst/>
              <a:ahLst/>
              <a:cxnLst/>
              <a:rect l="l" t="t" r="r" b="b"/>
              <a:pathLst>
                <a:path w="1299" h="1202" extrusionOk="0">
                  <a:moveTo>
                    <a:pt x="640" y="0"/>
                  </a:moveTo>
                  <a:cubicBezTo>
                    <a:pt x="330" y="0"/>
                    <a:pt x="0" y="233"/>
                    <a:pt x="0" y="640"/>
                  </a:cubicBezTo>
                  <a:cubicBezTo>
                    <a:pt x="0" y="969"/>
                    <a:pt x="330" y="1201"/>
                    <a:pt x="640" y="1201"/>
                  </a:cubicBezTo>
                  <a:cubicBezTo>
                    <a:pt x="969" y="1201"/>
                    <a:pt x="1298" y="969"/>
                    <a:pt x="1298" y="640"/>
                  </a:cubicBezTo>
                  <a:cubicBezTo>
                    <a:pt x="1298" y="233"/>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rot="-5400000">
              <a:off x="748507" y="157515"/>
              <a:ext cx="56312" cy="52930"/>
            </a:xfrm>
            <a:custGeom>
              <a:avLst/>
              <a:gdLst/>
              <a:ahLst/>
              <a:cxnLst/>
              <a:rect l="l" t="t" r="r" b="b"/>
              <a:pathLst>
                <a:path w="1299" h="1221" extrusionOk="0">
                  <a:moveTo>
                    <a:pt x="640" y="1"/>
                  </a:moveTo>
                  <a:cubicBezTo>
                    <a:pt x="330" y="1"/>
                    <a:pt x="0" y="252"/>
                    <a:pt x="0" y="562"/>
                  </a:cubicBezTo>
                  <a:cubicBezTo>
                    <a:pt x="0" y="969"/>
                    <a:pt x="330" y="1221"/>
                    <a:pt x="640" y="1221"/>
                  </a:cubicBezTo>
                  <a:cubicBezTo>
                    <a:pt x="969" y="1221"/>
                    <a:pt x="1298" y="969"/>
                    <a:pt x="1298" y="562"/>
                  </a:cubicBezTo>
                  <a:cubicBezTo>
                    <a:pt x="1298" y="252"/>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rot="-5400000">
              <a:off x="2281844" y="299443"/>
              <a:ext cx="52930" cy="52930"/>
            </a:xfrm>
            <a:custGeom>
              <a:avLst/>
              <a:gdLst/>
              <a:ahLst/>
              <a:cxnLst/>
              <a:rect l="l" t="t" r="r" b="b"/>
              <a:pathLst>
                <a:path w="1221" h="1221" extrusionOk="0">
                  <a:moveTo>
                    <a:pt x="659" y="0"/>
                  </a:moveTo>
                  <a:cubicBezTo>
                    <a:pt x="252" y="0"/>
                    <a:pt x="0" y="252"/>
                    <a:pt x="0" y="640"/>
                  </a:cubicBezTo>
                  <a:cubicBezTo>
                    <a:pt x="0" y="969"/>
                    <a:pt x="252" y="1221"/>
                    <a:pt x="659" y="1221"/>
                  </a:cubicBezTo>
                  <a:cubicBezTo>
                    <a:pt x="969" y="1221"/>
                    <a:pt x="1221" y="969"/>
                    <a:pt x="1221" y="640"/>
                  </a:cubicBezTo>
                  <a:cubicBezTo>
                    <a:pt x="1221" y="252"/>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6" name="Google Shape;346;p7"/>
          <p:cNvSpPr txBox="1">
            <a:spLocks noGrp="1"/>
          </p:cNvSpPr>
          <p:nvPr>
            <p:ph type="title"/>
          </p:nvPr>
        </p:nvSpPr>
        <p:spPr>
          <a:xfrm>
            <a:off x="960013" y="705967"/>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347" name="Google Shape;347;p7"/>
          <p:cNvSpPr txBox="1">
            <a:spLocks noGrp="1"/>
          </p:cNvSpPr>
          <p:nvPr>
            <p:ph type="subTitle" idx="1"/>
          </p:nvPr>
        </p:nvSpPr>
        <p:spPr>
          <a:xfrm>
            <a:off x="960000" y="2385400"/>
            <a:ext cx="5794400" cy="2904400"/>
          </a:xfrm>
          <a:prstGeom prst="rect">
            <a:avLst/>
          </a:prstGeom>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Clr>
                <a:schemeClr val="dk2"/>
              </a:buClr>
              <a:buSzPts val="1600"/>
              <a:buFont typeface="Hind Light"/>
              <a:buChar char="●"/>
              <a:defRPr/>
            </a:lvl1pPr>
            <a:lvl2pPr lvl="1" algn="r" rtl="0">
              <a:lnSpc>
                <a:spcPct val="100000"/>
              </a:lnSpc>
              <a:spcBef>
                <a:spcPts val="2133"/>
              </a:spcBef>
              <a:spcAft>
                <a:spcPts val="0"/>
              </a:spcAft>
              <a:buClr>
                <a:srgbClr val="E76A28"/>
              </a:buClr>
              <a:buSzPts val="1600"/>
              <a:buFont typeface="Nunito Light"/>
              <a:buChar char="○"/>
              <a:defRPr sz="2800"/>
            </a:lvl2pPr>
            <a:lvl3pPr lvl="2" algn="r" rtl="0">
              <a:lnSpc>
                <a:spcPct val="100000"/>
              </a:lnSpc>
              <a:spcBef>
                <a:spcPts val="0"/>
              </a:spcBef>
              <a:spcAft>
                <a:spcPts val="0"/>
              </a:spcAft>
              <a:buClr>
                <a:srgbClr val="E76A28"/>
              </a:buClr>
              <a:buSzPts val="1500"/>
              <a:buFont typeface="Nunito Light"/>
              <a:buChar char="■"/>
              <a:defRPr sz="2800"/>
            </a:lvl3pPr>
            <a:lvl4pPr lvl="3" algn="r" rtl="0">
              <a:lnSpc>
                <a:spcPct val="100000"/>
              </a:lnSpc>
              <a:spcBef>
                <a:spcPts val="0"/>
              </a:spcBef>
              <a:spcAft>
                <a:spcPts val="0"/>
              </a:spcAft>
              <a:buClr>
                <a:srgbClr val="E76A28"/>
              </a:buClr>
              <a:buSzPts val="1500"/>
              <a:buFont typeface="Nunito Light"/>
              <a:buChar char="●"/>
              <a:defRPr sz="2800"/>
            </a:lvl4pPr>
            <a:lvl5pPr lvl="4" algn="r" rtl="0">
              <a:lnSpc>
                <a:spcPct val="100000"/>
              </a:lnSpc>
              <a:spcBef>
                <a:spcPts val="0"/>
              </a:spcBef>
              <a:spcAft>
                <a:spcPts val="0"/>
              </a:spcAft>
              <a:buClr>
                <a:srgbClr val="E76A28"/>
              </a:buClr>
              <a:buSzPts val="1400"/>
              <a:buFont typeface="Nunito Light"/>
              <a:buChar char="○"/>
              <a:defRPr sz="2800"/>
            </a:lvl5pPr>
            <a:lvl6pPr lvl="5" algn="r" rtl="0">
              <a:lnSpc>
                <a:spcPct val="100000"/>
              </a:lnSpc>
              <a:spcBef>
                <a:spcPts val="0"/>
              </a:spcBef>
              <a:spcAft>
                <a:spcPts val="0"/>
              </a:spcAft>
              <a:buClr>
                <a:srgbClr val="999999"/>
              </a:buClr>
              <a:buSzPts val="1400"/>
              <a:buFont typeface="Nunito Light"/>
              <a:buChar char="■"/>
              <a:defRPr sz="2800"/>
            </a:lvl6pPr>
            <a:lvl7pPr lvl="6" algn="r" rtl="0">
              <a:lnSpc>
                <a:spcPct val="100000"/>
              </a:lnSpc>
              <a:spcBef>
                <a:spcPts val="0"/>
              </a:spcBef>
              <a:spcAft>
                <a:spcPts val="0"/>
              </a:spcAft>
              <a:buClr>
                <a:srgbClr val="999999"/>
              </a:buClr>
              <a:buSzPts val="1300"/>
              <a:buFont typeface="Nunito Light"/>
              <a:buChar char="●"/>
              <a:defRPr sz="2800"/>
            </a:lvl7pPr>
            <a:lvl8pPr lvl="7" algn="r" rtl="0">
              <a:lnSpc>
                <a:spcPct val="100000"/>
              </a:lnSpc>
              <a:spcBef>
                <a:spcPts val="0"/>
              </a:spcBef>
              <a:spcAft>
                <a:spcPts val="0"/>
              </a:spcAft>
              <a:buClr>
                <a:srgbClr val="999999"/>
              </a:buClr>
              <a:buSzPts val="1300"/>
              <a:buFont typeface="Nunito Light"/>
              <a:buChar char="○"/>
              <a:defRPr sz="2800"/>
            </a:lvl8pPr>
            <a:lvl9pPr lvl="8" algn="r" rtl="0">
              <a:lnSpc>
                <a:spcPct val="100000"/>
              </a:lnSpc>
              <a:spcBef>
                <a:spcPts val="0"/>
              </a:spcBef>
              <a:spcAft>
                <a:spcPts val="0"/>
              </a:spcAft>
              <a:buClr>
                <a:srgbClr val="999999"/>
              </a:buClr>
              <a:buSzPts val="1400"/>
              <a:buFont typeface="Nunito Light"/>
              <a:buChar char="■"/>
              <a:defRPr sz="2800"/>
            </a:lvl9pPr>
          </a:lstStyle>
          <a:p>
            <a:endParaRPr/>
          </a:p>
        </p:txBody>
      </p:sp>
      <p:sp>
        <p:nvSpPr>
          <p:cNvPr id="348" name="Google Shape;348;p7"/>
          <p:cNvSpPr>
            <a:spLocks noGrp="1"/>
          </p:cNvSpPr>
          <p:nvPr>
            <p:ph type="pic" idx="2"/>
          </p:nvPr>
        </p:nvSpPr>
        <p:spPr>
          <a:xfrm>
            <a:off x="7376933" y="1724400"/>
            <a:ext cx="3438800" cy="4226400"/>
          </a:xfrm>
          <a:prstGeom prst="rect">
            <a:avLst/>
          </a:prstGeom>
          <a:noFill/>
          <a:ln w="1905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sp>
    </p:spTree>
    <p:extLst>
      <p:ext uri="{BB962C8B-B14F-4D97-AF65-F5344CB8AC3E}">
        <p14:creationId xmlns:p14="http://schemas.microsoft.com/office/powerpoint/2010/main" val="38269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8"/>
        <p:cNvGrpSpPr/>
        <p:nvPr/>
      </p:nvGrpSpPr>
      <p:grpSpPr>
        <a:xfrm>
          <a:off x="0" y="0"/>
          <a:ext cx="0" cy="0"/>
          <a:chOff x="0" y="0"/>
          <a:chExt cx="0" cy="0"/>
        </a:xfrm>
      </p:grpSpPr>
      <p:pic>
        <p:nvPicPr>
          <p:cNvPr id="179" name="Google Shape;179;p5"/>
          <p:cNvPicPr preferRelativeResize="0"/>
          <p:nvPr/>
        </p:nvPicPr>
        <p:blipFill>
          <a:blip r:embed="rId2">
            <a:alphaModFix/>
          </a:blip>
          <a:stretch>
            <a:fillRect/>
          </a:stretch>
        </p:blipFill>
        <p:spPr>
          <a:xfrm rot="-5400000">
            <a:off x="2657734" y="-2657734"/>
            <a:ext cx="6870167" cy="12185635"/>
          </a:xfrm>
          <a:prstGeom prst="rect">
            <a:avLst/>
          </a:prstGeom>
          <a:noFill/>
          <a:ln>
            <a:noFill/>
          </a:ln>
        </p:spPr>
      </p:pic>
      <p:sp>
        <p:nvSpPr>
          <p:cNvPr id="180" name="Google Shape;180;p5"/>
          <p:cNvSpPr/>
          <p:nvPr/>
        </p:nvSpPr>
        <p:spPr>
          <a:xfrm>
            <a:off x="0" y="0"/>
            <a:ext cx="2305200" cy="6858000"/>
          </a:xfrm>
          <a:prstGeom prst="rect">
            <a:avLst/>
          </a:prstGeom>
          <a:gradFill>
            <a:gsLst>
              <a:gs pos="0">
                <a:schemeClr val="accent3"/>
              </a:gs>
              <a:gs pos="100000">
                <a:schemeClr val="accent4"/>
              </a:gs>
            </a:gsLst>
            <a:lin ang="1350003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1" name="Google Shape;181;p5"/>
          <p:cNvGrpSpPr/>
          <p:nvPr/>
        </p:nvGrpSpPr>
        <p:grpSpPr>
          <a:xfrm>
            <a:off x="-1257607" y="2322084"/>
            <a:ext cx="2208416" cy="2213832"/>
            <a:chOff x="2929375" y="236175"/>
            <a:chExt cx="805325" cy="807300"/>
          </a:xfrm>
        </p:grpSpPr>
        <p:sp>
          <p:nvSpPr>
            <p:cNvPr id="182" name="Google Shape;182;p5"/>
            <p:cNvSpPr/>
            <p:nvPr/>
          </p:nvSpPr>
          <p:spPr>
            <a:xfrm>
              <a:off x="2986025" y="241975"/>
              <a:ext cx="280400" cy="191800"/>
            </a:xfrm>
            <a:custGeom>
              <a:avLst/>
              <a:gdLst/>
              <a:ahLst/>
              <a:cxnLst/>
              <a:rect l="l" t="t" r="r" b="b"/>
              <a:pathLst>
                <a:path w="11216" h="7672" extrusionOk="0">
                  <a:moveTo>
                    <a:pt x="11216" y="1"/>
                  </a:moveTo>
                  <a:cubicBezTo>
                    <a:pt x="10964" y="1"/>
                    <a:pt x="10809" y="98"/>
                    <a:pt x="10577" y="98"/>
                  </a:cubicBezTo>
                  <a:lnTo>
                    <a:pt x="310" y="7110"/>
                  </a:lnTo>
                  <a:cubicBezTo>
                    <a:pt x="233" y="7265"/>
                    <a:pt x="155" y="7439"/>
                    <a:pt x="0" y="7672"/>
                  </a:cubicBezTo>
                  <a:lnTo>
                    <a:pt x="112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5"/>
            <p:cNvSpPr/>
            <p:nvPr/>
          </p:nvSpPr>
          <p:spPr>
            <a:xfrm>
              <a:off x="2951650" y="236175"/>
              <a:ext cx="395650" cy="270250"/>
            </a:xfrm>
            <a:custGeom>
              <a:avLst/>
              <a:gdLst/>
              <a:ahLst/>
              <a:cxnLst/>
              <a:rect l="l" t="t" r="r" b="b"/>
              <a:pathLst>
                <a:path w="15826" h="10810" extrusionOk="0">
                  <a:moveTo>
                    <a:pt x="15341" y="1"/>
                  </a:moveTo>
                  <a:lnTo>
                    <a:pt x="155" y="10402"/>
                  </a:lnTo>
                  <a:cubicBezTo>
                    <a:pt x="155" y="10499"/>
                    <a:pt x="78" y="10654"/>
                    <a:pt x="0" y="10809"/>
                  </a:cubicBezTo>
                  <a:lnTo>
                    <a:pt x="158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5"/>
            <p:cNvSpPr/>
            <p:nvPr/>
          </p:nvSpPr>
          <p:spPr>
            <a:xfrm>
              <a:off x="2935650" y="241975"/>
              <a:ext cx="472175" cy="324975"/>
            </a:xfrm>
            <a:custGeom>
              <a:avLst/>
              <a:gdLst/>
              <a:ahLst/>
              <a:cxnLst/>
              <a:rect l="l" t="t" r="r" b="b"/>
              <a:pathLst>
                <a:path w="18887" h="12999" extrusionOk="0">
                  <a:moveTo>
                    <a:pt x="18558" y="1"/>
                  </a:moveTo>
                  <a:lnTo>
                    <a:pt x="78" y="12689"/>
                  </a:lnTo>
                  <a:cubicBezTo>
                    <a:pt x="78" y="12766"/>
                    <a:pt x="78" y="12844"/>
                    <a:pt x="1" y="12999"/>
                  </a:cubicBezTo>
                  <a:lnTo>
                    <a:pt x="18887" y="98"/>
                  </a:lnTo>
                  <a:cubicBezTo>
                    <a:pt x="18790" y="1"/>
                    <a:pt x="18713" y="1"/>
                    <a:pt x="18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5"/>
            <p:cNvSpPr/>
            <p:nvPr/>
          </p:nvSpPr>
          <p:spPr>
            <a:xfrm>
              <a:off x="2929375" y="254100"/>
              <a:ext cx="530750" cy="367575"/>
            </a:xfrm>
            <a:custGeom>
              <a:avLst/>
              <a:gdLst/>
              <a:ahLst/>
              <a:cxnLst/>
              <a:rect l="l" t="t" r="r" b="b"/>
              <a:pathLst>
                <a:path w="21230" h="14703" extrusionOk="0">
                  <a:moveTo>
                    <a:pt x="20978" y="0"/>
                  </a:moveTo>
                  <a:lnTo>
                    <a:pt x="77" y="14373"/>
                  </a:lnTo>
                  <a:cubicBezTo>
                    <a:pt x="77" y="14451"/>
                    <a:pt x="0" y="14528"/>
                    <a:pt x="0" y="14702"/>
                  </a:cubicBezTo>
                  <a:lnTo>
                    <a:pt x="21230" y="97"/>
                  </a:lnTo>
                  <a:cubicBezTo>
                    <a:pt x="21152" y="97"/>
                    <a:pt x="21075" y="97"/>
                    <a:pt x="20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5"/>
            <p:cNvSpPr/>
            <p:nvPr/>
          </p:nvSpPr>
          <p:spPr>
            <a:xfrm>
              <a:off x="2929375" y="272500"/>
              <a:ext cx="577250" cy="397600"/>
            </a:xfrm>
            <a:custGeom>
              <a:avLst/>
              <a:gdLst/>
              <a:ahLst/>
              <a:cxnLst/>
              <a:rect l="l" t="t" r="r" b="b"/>
              <a:pathLst>
                <a:path w="23090" h="15904" extrusionOk="0">
                  <a:moveTo>
                    <a:pt x="22838" y="0"/>
                  </a:moveTo>
                  <a:lnTo>
                    <a:pt x="0" y="15574"/>
                  </a:lnTo>
                  <a:cubicBezTo>
                    <a:pt x="77" y="15729"/>
                    <a:pt x="77" y="15826"/>
                    <a:pt x="77" y="15903"/>
                  </a:cubicBezTo>
                  <a:lnTo>
                    <a:pt x="23089" y="155"/>
                  </a:lnTo>
                  <a:cubicBezTo>
                    <a:pt x="23012" y="78"/>
                    <a:pt x="22915" y="78"/>
                    <a:pt x="22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5"/>
            <p:cNvSpPr/>
            <p:nvPr/>
          </p:nvSpPr>
          <p:spPr>
            <a:xfrm>
              <a:off x="2935650" y="294775"/>
              <a:ext cx="611175" cy="421825"/>
            </a:xfrm>
            <a:custGeom>
              <a:avLst/>
              <a:gdLst/>
              <a:ahLst/>
              <a:cxnLst/>
              <a:rect l="l" t="t" r="r" b="b"/>
              <a:pathLst>
                <a:path w="24447" h="16873" extrusionOk="0">
                  <a:moveTo>
                    <a:pt x="24214" y="0"/>
                  </a:moveTo>
                  <a:lnTo>
                    <a:pt x="1" y="16543"/>
                  </a:lnTo>
                  <a:cubicBezTo>
                    <a:pt x="1" y="16620"/>
                    <a:pt x="1" y="16698"/>
                    <a:pt x="78" y="16872"/>
                  </a:cubicBezTo>
                  <a:lnTo>
                    <a:pt x="24446" y="155"/>
                  </a:lnTo>
                  <a:cubicBezTo>
                    <a:pt x="24369" y="78"/>
                    <a:pt x="24291" y="0"/>
                    <a:pt x="24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5"/>
            <p:cNvSpPr/>
            <p:nvPr/>
          </p:nvSpPr>
          <p:spPr>
            <a:xfrm>
              <a:off x="2945350" y="318975"/>
              <a:ext cx="637775" cy="439750"/>
            </a:xfrm>
            <a:custGeom>
              <a:avLst/>
              <a:gdLst/>
              <a:ahLst/>
              <a:cxnLst/>
              <a:rect l="l" t="t" r="r" b="b"/>
              <a:pathLst>
                <a:path w="25511" h="17590" extrusionOk="0">
                  <a:moveTo>
                    <a:pt x="25279" y="1"/>
                  </a:moveTo>
                  <a:lnTo>
                    <a:pt x="0" y="17357"/>
                  </a:lnTo>
                  <a:cubicBezTo>
                    <a:pt x="0" y="17434"/>
                    <a:pt x="97" y="17512"/>
                    <a:pt x="97" y="17589"/>
                  </a:cubicBezTo>
                  <a:lnTo>
                    <a:pt x="25511" y="156"/>
                  </a:lnTo>
                  <a:cubicBezTo>
                    <a:pt x="25434" y="78"/>
                    <a:pt x="25356" y="78"/>
                    <a:pt x="25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5"/>
            <p:cNvSpPr/>
            <p:nvPr/>
          </p:nvSpPr>
          <p:spPr>
            <a:xfrm>
              <a:off x="2959875" y="347075"/>
              <a:ext cx="655700" cy="449900"/>
            </a:xfrm>
            <a:custGeom>
              <a:avLst/>
              <a:gdLst/>
              <a:ahLst/>
              <a:cxnLst/>
              <a:rect l="l" t="t" r="r" b="b"/>
              <a:pathLst>
                <a:path w="26228" h="17996" extrusionOk="0">
                  <a:moveTo>
                    <a:pt x="25976" y="0"/>
                  </a:moveTo>
                  <a:lnTo>
                    <a:pt x="0" y="17763"/>
                  </a:lnTo>
                  <a:cubicBezTo>
                    <a:pt x="0" y="17841"/>
                    <a:pt x="78" y="17918"/>
                    <a:pt x="78" y="17996"/>
                  </a:cubicBezTo>
                  <a:lnTo>
                    <a:pt x="26228" y="155"/>
                  </a:lnTo>
                  <a:cubicBezTo>
                    <a:pt x="26150" y="78"/>
                    <a:pt x="26053" y="0"/>
                    <a:pt x="259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5"/>
            <p:cNvSpPr/>
            <p:nvPr/>
          </p:nvSpPr>
          <p:spPr>
            <a:xfrm>
              <a:off x="2977800" y="377575"/>
              <a:ext cx="663925" cy="457650"/>
            </a:xfrm>
            <a:custGeom>
              <a:avLst/>
              <a:gdLst/>
              <a:ahLst/>
              <a:cxnLst/>
              <a:rect l="l" t="t" r="r" b="b"/>
              <a:pathLst>
                <a:path w="26557" h="18306" extrusionOk="0">
                  <a:moveTo>
                    <a:pt x="26402" y="1"/>
                  </a:moveTo>
                  <a:lnTo>
                    <a:pt x="0" y="18073"/>
                  </a:lnTo>
                  <a:cubicBezTo>
                    <a:pt x="0" y="18151"/>
                    <a:pt x="78" y="18228"/>
                    <a:pt x="78" y="18306"/>
                  </a:cubicBezTo>
                  <a:lnTo>
                    <a:pt x="26557" y="156"/>
                  </a:lnTo>
                  <a:cubicBezTo>
                    <a:pt x="26557" y="78"/>
                    <a:pt x="26479" y="1"/>
                    <a:pt x="26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5"/>
            <p:cNvSpPr/>
            <p:nvPr/>
          </p:nvSpPr>
          <p:spPr>
            <a:xfrm>
              <a:off x="2998125" y="409550"/>
              <a:ext cx="669750" cy="460075"/>
            </a:xfrm>
            <a:custGeom>
              <a:avLst/>
              <a:gdLst/>
              <a:ahLst/>
              <a:cxnLst/>
              <a:rect l="l" t="t" r="r" b="b"/>
              <a:pathLst>
                <a:path w="26790" h="18403" extrusionOk="0">
                  <a:moveTo>
                    <a:pt x="26635" y="0"/>
                  </a:moveTo>
                  <a:lnTo>
                    <a:pt x="1" y="18170"/>
                  </a:lnTo>
                  <a:cubicBezTo>
                    <a:pt x="78" y="18247"/>
                    <a:pt x="78" y="18247"/>
                    <a:pt x="78" y="18325"/>
                  </a:cubicBezTo>
                  <a:lnTo>
                    <a:pt x="156" y="18402"/>
                  </a:lnTo>
                  <a:lnTo>
                    <a:pt x="26790" y="174"/>
                  </a:lnTo>
                  <a:cubicBezTo>
                    <a:pt x="26712" y="174"/>
                    <a:pt x="26712" y="78"/>
                    <a:pt x="26712" y="78"/>
                  </a:cubicBezTo>
                  <a:lnTo>
                    <a:pt x="266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5"/>
            <p:cNvSpPr/>
            <p:nvPr/>
          </p:nvSpPr>
          <p:spPr>
            <a:xfrm>
              <a:off x="3022350" y="443925"/>
              <a:ext cx="665875" cy="458125"/>
            </a:xfrm>
            <a:custGeom>
              <a:avLst/>
              <a:gdLst/>
              <a:ahLst/>
              <a:cxnLst/>
              <a:rect l="l" t="t" r="r" b="b"/>
              <a:pathLst>
                <a:path w="26635" h="18325" extrusionOk="0">
                  <a:moveTo>
                    <a:pt x="26557" y="0"/>
                  </a:moveTo>
                  <a:lnTo>
                    <a:pt x="0" y="18170"/>
                  </a:lnTo>
                  <a:cubicBezTo>
                    <a:pt x="78" y="18247"/>
                    <a:pt x="155" y="18247"/>
                    <a:pt x="155" y="18325"/>
                  </a:cubicBezTo>
                  <a:lnTo>
                    <a:pt x="26634" y="252"/>
                  </a:lnTo>
                  <a:cubicBezTo>
                    <a:pt x="26634" y="155"/>
                    <a:pt x="26557" y="78"/>
                    <a:pt x="265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3050425" y="480250"/>
              <a:ext cx="655725" cy="451825"/>
            </a:xfrm>
            <a:custGeom>
              <a:avLst/>
              <a:gdLst/>
              <a:ahLst/>
              <a:cxnLst/>
              <a:rect l="l" t="t" r="r" b="b"/>
              <a:pathLst>
                <a:path w="26229" h="18073" extrusionOk="0">
                  <a:moveTo>
                    <a:pt x="26151" y="0"/>
                  </a:moveTo>
                  <a:lnTo>
                    <a:pt x="1" y="17918"/>
                  </a:lnTo>
                  <a:cubicBezTo>
                    <a:pt x="78" y="17995"/>
                    <a:pt x="156" y="17995"/>
                    <a:pt x="252" y="18073"/>
                  </a:cubicBezTo>
                  <a:lnTo>
                    <a:pt x="26228" y="252"/>
                  </a:lnTo>
                  <a:cubicBezTo>
                    <a:pt x="26228" y="155"/>
                    <a:pt x="26151" y="78"/>
                    <a:pt x="26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3082875" y="520425"/>
              <a:ext cx="637300" cy="440225"/>
            </a:xfrm>
            <a:custGeom>
              <a:avLst/>
              <a:gdLst/>
              <a:ahLst/>
              <a:cxnLst/>
              <a:rect l="l" t="t" r="r" b="b"/>
              <a:pathLst>
                <a:path w="25492" h="17609" extrusionOk="0">
                  <a:moveTo>
                    <a:pt x="25414" y="1"/>
                  </a:moveTo>
                  <a:lnTo>
                    <a:pt x="0" y="17434"/>
                  </a:lnTo>
                  <a:cubicBezTo>
                    <a:pt x="78" y="17434"/>
                    <a:pt x="155" y="17531"/>
                    <a:pt x="233" y="17609"/>
                  </a:cubicBezTo>
                  <a:lnTo>
                    <a:pt x="25492" y="253"/>
                  </a:lnTo>
                  <a:cubicBezTo>
                    <a:pt x="25492" y="175"/>
                    <a:pt x="25414" y="98"/>
                    <a:pt x="25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3119200" y="563050"/>
              <a:ext cx="611150" cy="421825"/>
            </a:xfrm>
            <a:custGeom>
              <a:avLst/>
              <a:gdLst/>
              <a:ahLst/>
              <a:cxnLst/>
              <a:rect l="l" t="t" r="r" b="b"/>
              <a:pathLst>
                <a:path w="24446" h="16873" extrusionOk="0">
                  <a:moveTo>
                    <a:pt x="24368" y="1"/>
                  </a:moveTo>
                  <a:lnTo>
                    <a:pt x="0" y="16698"/>
                  </a:lnTo>
                  <a:cubicBezTo>
                    <a:pt x="78" y="16795"/>
                    <a:pt x="155" y="16795"/>
                    <a:pt x="233" y="16872"/>
                  </a:cubicBezTo>
                  <a:lnTo>
                    <a:pt x="24446" y="233"/>
                  </a:lnTo>
                  <a:cubicBezTo>
                    <a:pt x="24446" y="156"/>
                    <a:pt x="24368" y="78"/>
                    <a:pt x="243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3159375" y="609550"/>
              <a:ext cx="575325" cy="397600"/>
            </a:xfrm>
            <a:custGeom>
              <a:avLst/>
              <a:gdLst/>
              <a:ahLst/>
              <a:cxnLst/>
              <a:rect l="l" t="t" r="r" b="b"/>
              <a:pathLst>
                <a:path w="23013" h="15904" extrusionOk="0">
                  <a:moveTo>
                    <a:pt x="23013" y="0"/>
                  </a:moveTo>
                  <a:lnTo>
                    <a:pt x="1" y="15729"/>
                  </a:lnTo>
                  <a:cubicBezTo>
                    <a:pt x="78" y="15806"/>
                    <a:pt x="156" y="15806"/>
                    <a:pt x="253" y="15903"/>
                  </a:cubicBezTo>
                  <a:lnTo>
                    <a:pt x="23013" y="233"/>
                  </a:lnTo>
                  <a:lnTo>
                    <a:pt x="230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203925" y="657975"/>
              <a:ext cx="530775" cy="365150"/>
            </a:xfrm>
            <a:custGeom>
              <a:avLst/>
              <a:gdLst/>
              <a:ahLst/>
              <a:cxnLst/>
              <a:rect l="l" t="t" r="r" b="b"/>
              <a:pathLst>
                <a:path w="21231" h="14606" extrusionOk="0">
                  <a:moveTo>
                    <a:pt x="21231" y="0"/>
                  </a:moveTo>
                  <a:lnTo>
                    <a:pt x="1" y="14528"/>
                  </a:lnTo>
                  <a:cubicBezTo>
                    <a:pt x="156" y="14606"/>
                    <a:pt x="233" y="14606"/>
                    <a:pt x="311" y="14606"/>
                  </a:cubicBezTo>
                  <a:lnTo>
                    <a:pt x="21231" y="310"/>
                  </a:lnTo>
                  <a:lnTo>
                    <a:pt x="212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3256225" y="712200"/>
              <a:ext cx="472200" cy="324975"/>
            </a:xfrm>
            <a:custGeom>
              <a:avLst/>
              <a:gdLst/>
              <a:ahLst/>
              <a:cxnLst/>
              <a:rect l="l" t="t" r="r" b="b"/>
              <a:pathLst>
                <a:path w="18888" h="12999" extrusionOk="0">
                  <a:moveTo>
                    <a:pt x="18887" y="1"/>
                  </a:moveTo>
                  <a:lnTo>
                    <a:pt x="1" y="12921"/>
                  </a:lnTo>
                  <a:cubicBezTo>
                    <a:pt x="156" y="12921"/>
                    <a:pt x="253" y="12998"/>
                    <a:pt x="408" y="12998"/>
                  </a:cubicBezTo>
                  <a:lnTo>
                    <a:pt x="18887" y="330"/>
                  </a:lnTo>
                  <a:lnTo>
                    <a:pt x="188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3318700" y="772750"/>
              <a:ext cx="393725" cy="270725"/>
            </a:xfrm>
            <a:custGeom>
              <a:avLst/>
              <a:gdLst/>
              <a:ahLst/>
              <a:cxnLst/>
              <a:rect l="l" t="t" r="r" b="b"/>
              <a:pathLst>
                <a:path w="15749" h="10829" extrusionOk="0">
                  <a:moveTo>
                    <a:pt x="15749" y="0"/>
                  </a:moveTo>
                  <a:lnTo>
                    <a:pt x="1" y="10828"/>
                  </a:lnTo>
                  <a:lnTo>
                    <a:pt x="485" y="10828"/>
                  </a:lnTo>
                  <a:lnTo>
                    <a:pt x="15671" y="407"/>
                  </a:lnTo>
                  <a:cubicBezTo>
                    <a:pt x="15671" y="252"/>
                    <a:pt x="15749" y="174"/>
                    <a:pt x="157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3399575" y="845375"/>
              <a:ext cx="280425" cy="191800"/>
            </a:xfrm>
            <a:custGeom>
              <a:avLst/>
              <a:gdLst/>
              <a:ahLst/>
              <a:cxnLst/>
              <a:rect l="l" t="t" r="r" b="b"/>
              <a:pathLst>
                <a:path w="11217" h="7672" extrusionOk="0">
                  <a:moveTo>
                    <a:pt x="11216" y="1"/>
                  </a:moveTo>
                  <a:lnTo>
                    <a:pt x="1" y="7671"/>
                  </a:lnTo>
                  <a:cubicBezTo>
                    <a:pt x="233" y="7594"/>
                    <a:pt x="407" y="7594"/>
                    <a:pt x="562" y="7594"/>
                  </a:cubicBezTo>
                  <a:lnTo>
                    <a:pt x="10887" y="485"/>
                  </a:lnTo>
                  <a:cubicBezTo>
                    <a:pt x="10984" y="330"/>
                    <a:pt x="11061" y="175"/>
                    <a:pt x="112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5"/>
          <p:cNvGrpSpPr/>
          <p:nvPr/>
        </p:nvGrpSpPr>
        <p:grpSpPr>
          <a:xfrm>
            <a:off x="5737301" y="6286767"/>
            <a:ext cx="717367" cy="210400"/>
            <a:chOff x="2575325" y="1348650"/>
            <a:chExt cx="538025" cy="157800"/>
          </a:xfrm>
        </p:grpSpPr>
        <p:sp>
          <p:nvSpPr>
            <p:cNvPr id="202" name="Google Shape;202;p5"/>
            <p:cNvSpPr/>
            <p:nvPr/>
          </p:nvSpPr>
          <p:spPr>
            <a:xfrm>
              <a:off x="2575325" y="1348650"/>
              <a:ext cx="157800" cy="157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765438" y="1348650"/>
              <a:ext cx="157800" cy="157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2955550" y="1348650"/>
              <a:ext cx="157800" cy="157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 name="Google Shape;205;p5"/>
          <p:cNvGrpSpPr/>
          <p:nvPr/>
        </p:nvGrpSpPr>
        <p:grpSpPr>
          <a:xfrm>
            <a:off x="430385" y="91083"/>
            <a:ext cx="1233747" cy="1257844"/>
            <a:chOff x="595389" y="1761100"/>
            <a:chExt cx="925310" cy="943383"/>
          </a:xfrm>
        </p:grpSpPr>
        <p:cxnSp>
          <p:nvCxnSpPr>
            <p:cNvPr id="206" name="Google Shape;206;p5"/>
            <p:cNvCxnSpPr/>
            <p:nvPr/>
          </p:nvCxnSpPr>
          <p:spPr>
            <a:xfrm>
              <a:off x="790199" y="2065118"/>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207" name="Google Shape;207;p5"/>
            <p:cNvCxnSpPr/>
            <p:nvPr/>
          </p:nvCxnSpPr>
          <p:spPr>
            <a:xfrm>
              <a:off x="595389" y="2117083"/>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208" name="Google Shape;208;p5"/>
            <p:cNvCxnSpPr/>
            <p:nvPr/>
          </p:nvCxnSpPr>
          <p:spPr>
            <a:xfrm>
              <a:off x="656919" y="1761100"/>
              <a:ext cx="730500" cy="587400"/>
            </a:xfrm>
            <a:prstGeom prst="straightConnector1">
              <a:avLst/>
            </a:prstGeom>
            <a:noFill/>
            <a:ln w="9525" cap="flat" cmpd="sng">
              <a:solidFill>
                <a:schemeClr val="dk2"/>
              </a:solidFill>
              <a:prstDash val="solid"/>
              <a:round/>
              <a:headEnd type="none" w="med" len="med"/>
              <a:tailEnd type="none" w="med" len="med"/>
            </a:ln>
          </p:spPr>
        </p:cxnSp>
      </p:grpSp>
      <p:grpSp>
        <p:nvGrpSpPr>
          <p:cNvPr id="209" name="Google Shape;209;p5"/>
          <p:cNvGrpSpPr/>
          <p:nvPr/>
        </p:nvGrpSpPr>
        <p:grpSpPr>
          <a:xfrm>
            <a:off x="10575785" y="5421067"/>
            <a:ext cx="1233747" cy="1257844"/>
            <a:chOff x="595389" y="1761100"/>
            <a:chExt cx="925310" cy="943383"/>
          </a:xfrm>
        </p:grpSpPr>
        <p:cxnSp>
          <p:nvCxnSpPr>
            <p:cNvPr id="210" name="Google Shape;210;p5"/>
            <p:cNvCxnSpPr/>
            <p:nvPr/>
          </p:nvCxnSpPr>
          <p:spPr>
            <a:xfrm>
              <a:off x="790199" y="2065118"/>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211" name="Google Shape;211;p5"/>
            <p:cNvCxnSpPr/>
            <p:nvPr/>
          </p:nvCxnSpPr>
          <p:spPr>
            <a:xfrm>
              <a:off x="595389" y="2117083"/>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212" name="Google Shape;212;p5"/>
            <p:cNvCxnSpPr/>
            <p:nvPr/>
          </p:nvCxnSpPr>
          <p:spPr>
            <a:xfrm>
              <a:off x="656919" y="1761100"/>
              <a:ext cx="730500" cy="587400"/>
            </a:xfrm>
            <a:prstGeom prst="straightConnector1">
              <a:avLst/>
            </a:prstGeom>
            <a:noFill/>
            <a:ln w="9525" cap="flat" cmpd="sng">
              <a:solidFill>
                <a:schemeClr val="dk2"/>
              </a:solidFill>
              <a:prstDash val="solid"/>
              <a:round/>
              <a:headEnd type="none" w="med" len="med"/>
              <a:tailEnd type="none" w="med" len="med"/>
            </a:ln>
          </p:spPr>
        </p:cxnSp>
      </p:grpSp>
      <p:grpSp>
        <p:nvGrpSpPr>
          <p:cNvPr id="213" name="Google Shape;213;p5"/>
          <p:cNvGrpSpPr/>
          <p:nvPr/>
        </p:nvGrpSpPr>
        <p:grpSpPr>
          <a:xfrm>
            <a:off x="9119230" y="284301"/>
            <a:ext cx="2112769" cy="262065"/>
            <a:chOff x="750197" y="155825"/>
            <a:chExt cx="1584577" cy="196549"/>
          </a:xfrm>
        </p:grpSpPr>
        <p:sp>
          <p:nvSpPr>
            <p:cNvPr id="214" name="Google Shape;214;p5"/>
            <p:cNvSpPr/>
            <p:nvPr/>
          </p:nvSpPr>
          <p:spPr>
            <a:xfrm rot="-5400000">
              <a:off x="2093744" y="299443"/>
              <a:ext cx="52930" cy="52930"/>
            </a:xfrm>
            <a:custGeom>
              <a:avLst/>
              <a:gdLst/>
              <a:ahLst/>
              <a:cxnLst/>
              <a:rect l="l" t="t" r="r" b="b"/>
              <a:pathLst>
                <a:path w="1221" h="1221" extrusionOk="0">
                  <a:moveTo>
                    <a:pt x="659" y="0"/>
                  </a:moveTo>
                  <a:cubicBezTo>
                    <a:pt x="252" y="0"/>
                    <a:pt x="0" y="252"/>
                    <a:pt x="0" y="640"/>
                  </a:cubicBezTo>
                  <a:cubicBezTo>
                    <a:pt x="0" y="969"/>
                    <a:pt x="252" y="1221"/>
                    <a:pt x="659" y="1221"/>
                  </a:cubicBezTo>
                  <a:cubicBezTo>
                    <a:pt x="969" y="1221"/>
                    <a:pt x="1221" y="969"/>
                    <a:pt x="1221" y="640"/>
                  </a:cubicBezTo>
                  <a:cubicBezTo>
                    <a:pt x="1221" y="252"/>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rot="-5400000">
              <a:off x="1915294" y="299855"/>
              <a:ext cx="52930" cy="52107"/>
            </a:xfrm>
            <a:custGeom>
              <a:avLst/>
              <a:gdLst/>
              <a:ahLst/>
              <a:cxnLst/>
              <a:rect l="l" t="t" r="r" b="b"/>
              <a:pathLst>
                <a:path w="1221" h="1202" extrusionOk="0">
                  <a:moveTo>
                    <a:pt x="659" y="1"/>
                  </a:moveTo>
                  <a:cubicBezTo>
                    <a:pt x="252" y="1"/>
                    <a:pt x="0" y="233"/>
                    <a:pt x="0" y="563"/>
                  </a:cubicBezTo>
                  <a:cubicBezTo>
                    <a:pt x="0" y="969"/>
                    <a:pt x="252" y="1202"/>
                    <a:pt x="659" y="1202"/>
                  </a:cubicBezTo>
                  <a:cubicBezTo>
                    <a:pt x="969" y="1202"/>
                    <a:pt x="1221" y="969"/>
                    <a:pt x="1221" y="563"/>
                  </a:cubicBezTo>
                  <a:cubicBezTo>
                    <a:pt x="1221" y="233"/>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rot="-5400000">
              <a:off x="1735196" y="297753"/>
              <a:ext cx="52930" cy="56312"/>
            </a:xfrm>
            <a:custGeom>
              <a:avLst/>
              <a:gdLst/>
              <a:ahLst/>
              <a:cxnLst/>
              <a:rect l="l" t="t" r="r" b="b"/>
              <a:pathLst>
                <a:path w="1221" h="1299" extrusionOk="0">
                  <a:moveTo>
                    <a:pt x="659" y="0"/>
                  </a:moveTo>
                  <a:cubicBezTo>
                    <a:pt x="252" y="0"/>
                    <a:pt x="0" y="330"/>
                    <a:pt x="0" y="640"/>
                  </a:cubicBezTo>
                  <a:cubicBezTo>
                    <a:pt x="0" y="969"/>
                    <a:pt x="252" y="1298"/>
                    <a:pt x="659" y="1298"/>
                  </a:cubicBezTo>
                  <a:cubicBezTo>
                    <a:pt x="969" y="1298"/>
                    <a:pt x="1221" y="969"/>
                    <a:pt x="1221" y="640"/>
                  </a:cubicBezTo>
                  <a:cubicBezTo>
                    <a:pt x="1221" y="330"/>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rot="-5400000">
              <a:off x="1556334" y="297753"/>
              <a:ext cx="52930" cy="56312"/>
            </a:xfrm>
            <a:custGeom>
              <a:avLst/>
              <a:gdLst/>
              <a:ahLst/>
              <a:cxnLst/>
              <a:rect l="l" t="t" r="r" b="b"/>
              <a:pathLst>
                <a:path w="1221" h="1299" extrusionOk="0">
                  <a:moveTo>
                    <a:pt x="659" y="0"/>
                  </a:moveTo>
                  <a:cubicBezTo>
                    <a:pt x="252" y="0"/>
                    <a:pt x="0" y="330"/>
                    <a:pt x="0" y="659"/>
                  </a:cubicBezTo>
                  <a:cubicBezTo>
                    <a:pt x="0" y="969"/>
                    <a:pt x="252" y="1298"/>
                    <a:pt x="659" y="1298"/>
                  </a:cubicBezTo>
                  <a:cubicBezTo>
                    <a:pt x="969" y="1298"/>
                    <a:pt x="1221" y="969"/>
                    <a:pt x="1221" y="659"/>
                  </a:cubicBezTo>
                  <a:cubicBezTo>
                    <a:pt x="1221" y="330"/>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rot="-5400000">
              <a:off x="1378296" y="297753"/>
              <a:ext cx="52930" cy="56312"/>
            </a:xfrm>
            <a:custGeom>
              <a:avLst/>
              <a:gdLst/>
              <a:ahLst/>
              <a:cxnLst/>
              <a:rect l="l" t="t" r="r" b="b"/>
              <a:pathLst>
                <a:path w="1221" h="1299" extrusionOk="0">
                  <a:moveTo>
                    <a:pt x="659" y="1"/>
                  </a:moveTo>
                  <a:cubicBezTo>
                    <a:pt x="252" y="1"/>
                    <a:pt x="0" y="330"/>
                    <a:pt x="0" y="640"/>
                  </a:cubicBezTo>
                  <a:cubicBezTo>
                    <a:pt x="0" y="969"/>
                    <a:pt x="252" y="1299"/>
                    <a:pt x="659" y="1299"/>
                  </a:cubicBezTo>
                  <a:cubicBezTo>
                    <a:pt x="969" y="1299"/>
                    <a:pt x="1221" y="969"/>
                    <a:pt x="1221" y="640"/>
                  </a:cubicBezTo>
                  <a:cubicBezTo>
                    <a:pt x="1221" y="330"/>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rot="-5400000">
              <a:off x="1197765" y="299422"/>
              <a:ext cx="52930" cy="52974"/>
            </a:xfrm>
            <a:custGeom>
              <a:avLst/>
              <a:gdLst/>
              <a:ahLst/>
              <a:cxnLst/>
              <a:rect l="l" t="t" r="r" b="b"/>
              <a:pathLst>
                <a:path w="1221" h="1222" extrusionOk="0">
                  <a:moveTo>
                    <a:pt x="659" y="1"/>
                  </a:moveTo>
                  <a:cubicBezTo>
                    <a:pt x="252" y="1"/>
                    <a:pt x="0" y="253"/>
                    <a:pt x="0" y="660"/>
                  </a:cubicBezTo>
                  <a:cubicBezTo>
                    <a:pt x="0" y="970"/>
                    <a:pt x="252" y="1221"/>
                    <a:pt x="659" y="1221"/>
                  </a:cubicBezTo>
                  <a:cubicBezTo>
                    <a:pt x="969" y="1221"/>
                    <a:pt x="1221" y="970"/>
                    <a:pt x="1221" y="660"/>
                  </a:cubicBezTo>
                  <a:cubicBezTo>
                    <a:pt x="1221" y="253"/>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5"/>
            <p:cNvSpPr/>
            <p:nvPr/>
          </p:nvSpPr>
          <p:spPr>
            <a:xfrm rot="-5400000">
              <a:off x="1019336" y="299855"/>
              <a:ext cx="52930" cy="52107"/>
            </a:xfrm>
            <a:custGeom>
              <a:avLst/>
              <a:gdLst/>
              <a:ahLst/>
              <a:cxnLst/>
              <a:rect l="l" t="t" r="r" b="b"/>
              <a:pathLst>
                <a:path w="1221" h="1202" extrusionOk="0">
                  <a:moveTo>
                    <a:pt x="659" y="0"/>
                  </a:moveTo>
                  <a:cubicBezTo>
                    <a:pt x="252" y="0"/>
                    <a:pt x="0" y="233"/>
                    <a:pt x="0" y="640"/>
                  </a:cubicBezTo>
                  <a:cubicBezTo>
                    <a:pt x="0" y="969"/>
                    <a:pt x="252" y="1201"/>
                    <a:pt x="659" y="1201"/>
                  </a:cubicBezTo>
                  <a:cubicBezTo>
                    <a:pt x="969" y="1201"/>
                    <a:pt x="1221" y="969"/>
                    <a:pt x="1221" y="640"/>
                  </a:cubicBezTo>
                  <a:cubicBezTo>
                    <a:pt x="1221" y="233"/>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5"/>
            <p:cNvSpPr/>
            <p:nvPr/>
          </p:nvSpPr>
          <p:spPr>
            <a:xfrm rot="-5400000">
              <a:off x="840886" y="299443"/>
              <a:ext cx="52930" cy="52930"/>
            </a:xfrm>
            <a:custGeom>
              <a:avLst/>
              <a:gdLst/>
              <a:ahLst/>
              <a:cxnLst/>
              <a:rect l="l" t="t" r="r" b="b"/>
              <a:pathLst>
                <a:path w="1221" h="1221" extrusionOk="0">
                  <a:moveTo>
                    <a:pt x="659" y="1"/>
                  </a:moveTo>
                  <a:cubicBezTo>
                    <a:pt x="252" y="1"/>
                    <a:pt x="0" y="252"/>
                    <a:pt x="0" y="582"/>
                  </a:cubicBezTo>
                  <a:cubicBezTo>
                    <a:pt x="0" y="969"/>
                    <a:pt x="252" y="1221"/>
                    <a:pt x="659" y="1221"/>
                  </a:cubicBezTo>
                  <a:cubicBezTo>
                    <a:pt x="969" y="1221"/>
                    <a:pt x="1221" y="969"/>
                    <a:pt x="1221" y="582"/>
                  </a:cubicBezTo>
                  <a:cubicBezTo>
                    <a:pt x="1221" y="252"/>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rot="-5400000">
              <a:off x="2181051" y="155825"/>
              <a:ext cx="56312" cy="56312"/>
            </a:xfrm>
            <a:custGeom>
              <a:avLst/>
              <a:gdLst/>
              <a:ahLst/>
              <a:cxnLst/>
              <a:rect l="l" t="t" r="r" b="b"/>
              <a:pathLst>
                <a:path w="1299" h="1299" extrusionOk="0">
                  <a:moveTo>
                    <a:pt x="640" y="1"/>
                  </a:moveTo>
                  <a:cubicBezTo>
                    <a:pt x="330" y="1"/>
                    <a:pt x="0" y="330"/>
                    <a:pt x="0" y="659"/>
                  </a:cubicBezTo>
                  <a:cubicBezTo>
                    <a:pt x="0" y="969"/>
                    <a:pt x="330" y="1299"/>
                    <a:pt x="640" y="1299"/>
                  </a:cubicBezTo>
                  <a:cubicBezTo>
                    <a:pt x="969" y="1299"/>
                    <a:pt x="1298" y="969"/>
                    <a:pt x="1298" y="659"/>
                  </a:cubicBezTo>
                  <a:cubicBezTo>
                    <a:pt x="1298" y="330"/>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5"/>
            <p:cNvSpPr/>
            <p:nvPr/>
          </p:nvSpPr>
          <p:spPr>
            <a:xfrm rot="-5400000">
              <a:off x="2000953" y="157927"/>
              <a:ext cx="56312" cy="52107"/>
            </a:xfrm>
            <a:custGeom>
              <a:avLst/>
              <a:gdLst/>
              <a:ahLst/>
              <a:cxnLst/>
              <a:rect l="l" t="t" r="r" b="b"/>
              <a:pathLst>
                <a:path w="1299" h="1202" extrusionOk="0">
                  <a:moveTo>
                    <a:pt x="640" y="0"/>
                  </a:moveTo>
                  <a:cubicBezTo>
                    <a:pt x="330" y="0"/>
                    <a:pt x="0" y="233"/>
                    <a:pt x="0" y="640"/>
                  </a:cubicBezTo>
                  <a:cubicBezTo>
                    <a:pt x="0" y="969"/>
                    <a:pt x="330" y="1201"/>
                    <a:pt x="640" y="1201"/>
                  </a:cubicBezTo>
                  <a:cubicBezTo>
                    <a:pt x="969" y="1201"/>
                    <a:pt x="1298" y="969"/>
                    <a:pt x="1298" y="640"/>
                  </a:cubicBezTo>
                  <a:cubicBezTo>
                    <a:pt x="1298" y="233"/>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5"/>
            <p:cNvSpPr/>
            <p:nvPr/>
          </p:nvSpPr>
          <p:spPr>
            <a:xfrm rot="-5400000">
              <a:off x="1822503" y="157515"/>
              <a:ext cx="56312" cy="52930"/>
            </a:xfrm>
            <a:custGeom>
              <a:avLst/>
              <a:gdLst/>
              <a:ahLst/>
              <a:cxnLst/>
              <a:rect l="l" t="t" r="r" b="b"/>
              <a:pathLst>
                <a:path w="1299" h="1221" extrusionOk="0">
                  <a:moveTo>
                    <a:pt x="640" y="0"/>
                  </a:moveTo>
                  <a:cubicBezTo>
                    <a:pt x="330" y="0"/>
                    <a:pt x="0" y="252"/>
                    <a:pt x="0" y="562"/>
                  </a:cubicBezTo>
                  <a:cubicBezTo>
                    <a:pt x="0" y="969"/>
                    <a:pt x="330" y="1221"/>
                    <a:pt x="640" y="1221"/>
                  </a:cubicBezTo>
                  <a:cubicBezTo>
                    <a:pt x="969" y="1221"/>
                    <a:pt x="1298" y="969"/>
                    <a:pt x="1298" y="562"/>
                  </a:cubicBezTo>
                  <a:cubicBezTo>
                    <a:pt x="1298" y="252"/>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rot="-5400000">
              <a:off x="1644053" y="157927"/>
              <a:ext cx="56312" cy="52107"/>
            </a:xfrm>
            <a:custGeom>
              <a:avLst/>
              <a:gdLst/>
              <a:ahLst/>
              <a:cxnLst/>
              <a:rect l="l" t="t" r="r" b="b"/>
              <a:pathLst>
                <a:path w="1299" h="1202" extrusionOk="0">
                  <a:moveTo>
                    <a:pt x="640" y="1"/>
                  </a:moveTo>
                  <a:cubicBezTo>
                    <a:pt x="330" y="1"/>
                    <a:pt x="0" y="233"/>
                    <a:pt x="0" y="563"/>
                  </a:cubicBezTo>
                  <a:cubicBezTo>
                    <a:pt x="0" y="969"/>
                    <a:pt x="330" y="1202"/>
                    <a:pt x="640" y="1202"/>
                  </a:cubicBezTo>
                  <a:cubicBezTo>
                    <a:pt x="969" y="1202"/>
                    <a:pt x="1298" y="969"/>
                    <a:pt x="1298" y="563"/>
                  </a:cubicBezTo>
                  <a:cubicBezTo>
                    <a:pt x="1298" y="233"/>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rot="-5400000">
              <a:off x="1463955" y="155825"/>
              <a:ext cx="56312" cy="56312"/>
            </a:xfrm>
            <a:custGeom>
              <a:avLst/>
              <a:gdLst/>
              <a:ahLst/>
              <a:cxnLst/>
              <a:rect l="l" t="t" r="r" b="b"/>
              <a:pathLst>
                <a:path w="1299" h="1299" extrusionOk="0">
                  <a:moveTo>
                    <a:pt x="640" y="0"/>
                  </a:moveTo>
                  <a:cubicBezTo>
                    <a:pt x="330" y="0"/>
                    <a:pt x="0" y="330"/>
                    <a:pt x="0" y="640"/>
                  </a:cubicBezTo>
                  <a:cubicBezTo>
                    <a:pt x="0" y="969"/>
                    <a:pt x="330" y="1298"/>
                    <a:pt x="640" y="1298"/>
                  </a:cubicBezTo>
                  <a:cubicBezTo>
                    <a:pt x="969" y="1298"/>
                    <a:pt x="1298" y="969"/>
                    <a:pt x="1298" y="640"/>
                  </a:cubicBezTo>
                  <a:cubicBezTo>
                    <a:pt x="1298" y="330"/>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rot="-5400000">
              <a:off x="1285505" y="156237"/>
              <a:ext cx="56312" cy="55488"/>
            </a:xfrm>
            <a:custGeom>
              <a:avLst/>
              <a:gdLst/>
              <a:ahLst/>
              <a:cxnLst/>
              <a:rect l="l" t="t" r="r" b="b"/>
              <a:pathLst>
                <a:path w="1299" h="1280" extrusionOk="0">
                  <a:moveTo>
                    <a:pt x="640" y="1"/>
                  </a:moveTo>
                  <a:cubicBezTo>
                    <a:pt x="330" y="1"/>
                    <a:pt x="0" y="311"/>
                    <a:pt x="0" y="640"/>
                  </a:cubicBezTo>
                  <a:cubicBezTo>
                    <a:pt x="0" y="969"/>
                    <a:pt x="330" y="1279"/>
                    <a:pt x="640" y="1279"/>
                  </a:cubicBezTo>
                  <a:cubicBezTo>
                    <a:pt x="969" y="1279"/>
                    <a:pt x="1298" y="969"/>
                    <a:pt x="1298" y="640"/>
                  </a:cubicBezTo>
                  <a:cubicBezTo>
                    <a:pt x="1298" y="311"/>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rot="-5400000">
              <a:off x="1107055" y="155825"/>
              <a:ext cx="56312" cy="56312"/>
            </a:xfrm>
            <a:custGeom>
              <a:avLst/>
              <a:gdLst/>
              <a:ahLst/>
              <a:cxnLst/>
              <a:rect l="l" t="t" r="r" b="b"/>
              <a:pathLst>
                <a:path w="1299" h="1299" extrusionOk="0">
                  <a:moveTo>
                    <a:pt x="640" y="1"/>
                  </a:moveTo>
                  <a:cubicBezTo>
                    <a:pt x="330" y="1"/>
                    <a:pt x="0" y="330"/>
                    <a:pt x="0" y="640"/>
                  </a:cubicBezTo>
                  <a:cubicBezTo>
                    <a:pt x="0" y="970"/>
                    <a:pt x="330" y="1299"/>
                    <a:pt x="640" y="1299"/>
                  </a:cubicBezTo>
                  <a:cubicBezTo>
                    <a:pt x="969" y="1299"/>
                    <a:pt x="1298" y="970"/>
                    <a:pt x="1298" y="640"/>
                  </a:cubicBezTo>
                  <a:cubicBezTo>
                    <a:pt x="1298" y="330"/>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5"/>
            <p:cNvSpPr/>
            <p:nvPr/>
          </p:nvSpPr>
          <p:spPr>
            <a:xfrm rot="-5400000">
              <a:off x="926957" y="157927"/>
              <a:ext cx="56312" cy="52107"/>
            </a:xfrm>
            <a:custGeom>
              <a:avLst/>
              <a:gdLst/>
              <a:ahLst/>
              <a:cxnLst/>
              <a:rect l="l" t="t" r="r" b="b"/>
              <a:pathLst>
                <a:path w="1299" h="1202" extrusionOk="0">
                  <a:moveTo>
                    <a:pt x="640" y="0"/>
                  </a:moveTo>
                  <a:cubicBezTo>
                    <a:pt x="330" y="0"/>
                    <a:pt x="0" y="233"/>
                    <a:pt x="0" y="640"/>
                  </a:cubicBezTo>
                  <a:cubicBezTo>
                    <a:pt x="0" y="969"/>
                    <a:pt x="330" y="1201"/>
                    <a:pt x="640" y="1201"/>
                  </a:cubicBezTo>
                  <a:cubicBezTo>
                    <a:pt x="969" y="1201"/>
                    <a:pt x="1298" y="969"/>
                    <a:pt x="1298" y="640"/>
                  </a:cubicBezTo>
                  <a:cubicBezTo>
                    <a:pt x="1298" y="233"/>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5"/>
            <p:cNvSpPr/>
            <p:nvPr/>
          </p:nvSpPr>
          <p:spPr>
            <a:xfrm rot="-5400000">
              <a:off x="748507" y="157515"/>
              <a:ext cx="56312" cy="52930"/>
            </a:xfrm>
            <a:custGeom>
              <a:avLst/>
              <a:gdLst/>
              <a:ahLst/>
              <a:cxnLst/>
              <a:rect l="l" t="t" r="r" b="b"/>
              <a:pathLst>
                <a:path w="1299" h="1221" extrusionOk="0">
                  <a:moveTo>
                    <a:pt x="640" y="1"/>
                  </a:moveTo>
                  <a:cubicBezTo>
                    <a:pt x="330" y="1"/>
                    <a:pt x="0" y="252"/>
                    <a:pt x="0" y="562"/>
                  </a:cubicBezTo>
                  <a:cubicBezTo>
                    <a:pt x="0" y="969"/>
                    <a:pt x="330" y="1221"/>
                    <a:pt x="640" y="1221"/>
                  </a:cubicBezTo>
                  <a:cubicBezTo>
                    <a:pt x="969" y="1221"/>
                    <a:pt x="1298" y="969"/>
                    <a:pt x="1298" y="562"/>
                  </a:cubicBezTo>
                  <a:cubicBezTo>
                    <a:pt x="1298" y="252"/>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rot="-5400000">
              <a:off x="2281844" y="299443"/>
              <a:ext cx="52930" cy="52930"/>
            </a:xfrm>
            <a:custGeom>
              <a:avLst/>
              <a:gdLst/>
              <a:ahLst/>
              <a:cxnLst/>
              <a:rect l="l" t="t" r="r" b="b"/>
              <a:pathLst>
                <a:path w="1221" h="1221" extrusionOk="0">
                  <a:moveTo>
                    <a:pt x="659" y="0"/>
                  </a:moveTo>
                  <a:cubicBezTo>
                    <a:pt x="252" y="0"/>
                    <a:pt x="0" y="252"/>
                    <a:pt x="0" y="640"/>
                  </a:cubicBezTo>
                  <a:cubicBezTo>
                    <a:pt x="0" y="969"/>
                    <a:pt x="252" y="1221"/>
                    <a:pt x="659" y="1221"/>
                  </a:cubicBezTo>
                  <a:cubicBezTo>
                    <a:pt x="969" y="1221"/>
                    <a:pt x="1221" y="969"/>
                    <a:pt x="1221" y="640"/>
                  </a:cubicBezTo>
                  <a:cubicBezTo>
                    <a:pt x="1221" y="252"/>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2" name="Google Shape;232;p5"/>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3" name="Google Shape;233;p5"/>
          <p:cNvSpPr txBox="1">
            <a:spLocks noGrp="1"/>
          </p:cNvSpPr>
          <p:nvPr>
            <p:ph type="subTitle" idx="1"/>
          </p:nvPr>
        </p:nvSpPr>
        <p:spPr>
          <a:xfrm>
            <a:off x="6607019" y="4459203"/>
            <a:ext cx="3968800" cy="931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34" name="Google Shape;234;p5"/>
          <p:cNvSpPr txBox="1">
            <a:spLocks noGrp="1"/>
          </p:cNvSpPr>
          <p:nvPr>
            <p:ph type="subTitle" idx="2"/>
          </p:nvPr>
        </p:nvSpPr>
        <p:spPr>
          <a:xfrm>
            <a:off x="6607019" y="2622763"/>
            <a:ext cx="3968800" cy="931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35" name="Google Shape;235;p5"/>
          <p:cNvSpPr txBox="1">
            <a:spLocks noGrp="1"/>
          </p:cNvSpPr>
          <p:nvPr>
            <p:ph type="subTitle" idx="3"/>
          </p:nvPr>
        </p:nvSpPr>
        <p:spPr>
          <a:xfrm>
            <a:off x="6607016" y="4032024"/>
            <a:ext cx="3968800" cy="636800"/>
          </a:xfrm>
          <a:prstGeom prst="rect">
            <a:avLst/>
          </a:prstGeom>
        </p:spPr>
        <p:txBody>
          <a:bodyPr spcFirstLastPara="1" wrap="square" lIns="91425" tIns="91425" rIns="91425" bIns="91425" anchor="b" anchorCtr="0">
            <a:noAutofit/>
          </a:bodyPr>
          <a:lstStyle>
            <a:lvl1pPr lvl="0" algn="r">
              <a:spcBef>
                <a:spcPts val="0"/>
              </a:spcBef>
              <a:spcAft>
                <a:spcPts val="0"/>
              </a:spcAft>
              <a:buSzPts val="2400"/>
              <a:buFont typeface="Anton"/>
              <a:buNone/>
              <a:defRPr sz="3200" b="1">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6" name="Google Shape;236;p5"/>
          <p:cNvSpPr txBox="1">
            <a:spLocks noGrp="1"/>
          </p:cNvSpPr>
          <p:nvPr>
            <p:ph type="subTitle" idx="4"/>
          </p:nvPr>
        </p:nvSpPr>
        <p:spPr>
          <a:xfrm>
            <a:off x="6607016" y="2195584"/>
            <a:ext cx="3968800" cy="63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Anton"/>
              <a:buNone/>
              <a:defRPr sz="3200" b="1">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7" name="Google Shape;237;p5"/>
          <p:cNvSpPr>
            <a:spLocks noGrp="1"/>
          </p:cNvSpPr>
          <p:nvPr>
            <p:ph type="pic" idx="5"/>
          </p:nvPr>
        </p:nvSpPr>
        <p:spPr>
          <a:xfrm>
            <a:off x="1616151" y="1767967"/>
            <a:ext cx="3438800" cy="4226400"/>
          </a:xfrm>
          <a:prstGeom prst="rect">
            <a:avLst/>
          </a:prstGeom>
          <a:noFill/>
          <a:ln w="1905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sp>
    </p:spTree>
    <p:extLst>
      <p:ext uri="{BB962C8B-B14F-4D97-AF65-F5344CB8AC3E}">
        <p14:creationId xmlns:p14="http://schemas.microsoft.com/office/powerpoint/2010/main" val="22625179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701"/>
        <p:cNvGrpSpPr/>
        <p:nvPr/>
      </p:nvGrpSpPr>
      <p:grpSpPr>
        <a:xfrm>
          <a:off x="0" y="0"/>
          <a:ext cx="0" cy="0"/>
          <a:chOff x="0" y="0"/>
          <a:chExt cx="0" cy="0"/>
        </a:xfrm>
      </p:grpSpPr>
      <p:pic>
        <p:nvPicPr>
          <p:cNvPr id="1702" name="Google Shape;1702;p28"/>
          <p:cNvPicPr preferRelativeResize="0"/>
          <p:nvPr/>
        </p:nvPicPr>
        <p:blipFill>
          <a:blip r:embed="rId2">
            <a:alphaModFix/>
          </a:blip>
          <a:stretch>
            <a:fillRect/>
          </a:stretch>
        </p:blipFill>
        <p:spPr>
          <a:xfrm rot="-5400000">
            <a:off x="2657734" y="-2657734"/>
            <a:ext cx="6870167" cy="12185635"/>
          </a:xfrm>
          <a:prstGeom prst="rect">
            <a:avLst/>
          </a:prstGeom>
          <a:noFill/>
          <a:ln>
            <a:noFill/>
          </a:ln>
        </p:spPr>
      </p:pic>
      <p:sp>
        <p:nvSpPr>
          <p:cNvPr id="1703" name="Google Shape;1703;p28"/>
          <p:cNvSpPr/>
          <p:nvPr/>
        </p:nvSpPr>
        <p:spPr>
          <a:xfrm>
            <a:off x="9787533" y="0"/>
            <a:ext cx="2404400" cy="6858000"/>
          </a:xfrm>
          <a:prstGeom prst="rect">
            <a:avLst/>
          </a:prstGeom>
          <a:gradFill>
            <a:gsLst>
              <a:gs pos="0">
                <a:schemeClr val="accent3"/>
              </a:gs>
              <a:gs pos="100000">
                <a:schemeClr val="accent4"/>
              </a:gs>
            </a:gsLst>
            <a:lin ang="1350003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04" name="Google Shape;1704;p28"/>
          <p:cNvGrpSpPr/>
          <p:nvPr/>
        </p:nvGrpSpPr>
        <p:grpSpPr>
          <a:xfrm>
            <a:off x="-1344040" y="4569651"/>
            <a:ext cx="2208416" cy="2213832"/>
            <a:chOff x="2929375" y="236175"/>
            <a:chExt cx="805325" cy="807300"/>
          </a:xfrm>
        </p:grpSpPr>
        <p:sp>
          <p:nvSpPr>
            <p:cNvPr id="1705" name="Google Shape;1705;p28"/>
            <p:cNvSpPr/>
            <p:nvPr/>
          </p:nvSpPr>
          <p:spPr>
            <a:xfrm>
              <a:off x="2986025" y="241975"/>
              <a:ext cx="280400" cy="191800"/>
            </a:xfrm>
            <a:custGeom>
              <a:avLst/>
              <a:gdLst/>
              <a:ahLst/>
              <a:cxnLst/>
              <a:rect l="l" t="t" r="r" b="b"/>
              <a:pathLst>
                <a:path w="11216" h="7672" extrusionOk="0">
                  <a:moveTo>
                    <a:pt x="11216" y="1"/>
                  </a:moveTo>
                  <a:cubicBezTo>
                    <a:pt x="10964" y="1"/>
                    <a:pt x="10809" y="98"/>
                    <a:pt x="10577" y="98"/>
                  </a:cubicBezTo>
                  <a:lnTo>
                    <a:pt x="310" y="7110"/>
                  </a:lnTo>
                  <a:cubicBezTo>
                    <a:pt x="233" y="7265"/>
                    <a:pt x="155" y="7439"/>
                    <a:pt x="0" y="7672"/>
                  </a:cubicBezTo>
                  <a:lnTo>
                    <a:pt x="112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8"/>
            <p:cNvSpPr/>
            <p:nvPr/>
          </p:nvSpPr>
          <p:spPr>
            <a:xfrm>
              <a:off x="2951650" y="236175"/>
              <a:ext cx="395650" cy="270250"/>
            </a:xfrm>
            <a:custGeom>
              <a:avLst/>
              <a:gdLst/>
              <a:ahLst/>
              <a:cxnLst/>
              <a:rect l="l" t="t" r="r" b="b"/>
              <a:pathLst>
                <a:path w="15826" h="10810" extrusionOk="0">
                  <a:moveTo>
                    <a:pt x="15341" y="1"/>
                  </a:moveTo>
                  <a:lnTo>
                    <a:pt x="155" y="10402"/>
                  </a:lnTo>
                  <a:cubicBezTo>
                    <a:pt x="155" y="10499"/>
                    <a:pt x="78" y="10654"/>
                    <a:pt x="0" y="10809"/>
                  </a:cubicBezTo>
                  <a:lnTo>
                    <a:pt x="158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8"/>
            <p:cNvSpPr/>
            <p:nvPr/>
          </p:nvSpPr>
          <p:spPr>
            <a:xfrm>
              <a:off x="2935650" y="241975"/>
              <a:ext cx="472175" cy="324975"/>
            </a:xfrm>
            <a:custGeom>
              <a:avLst/>
              <a:gdLst/>
              <a:ahLst/>
              <a:cxnLst/>
              <a:rect l="l" t="t" r="r" b="b"/>
              <a:pathLst>
                <a:path w="18887" h="12999" extrusionOk="0">
                  <a:moveTo>
                    <a:pt x="18558" y="1"/>
                  </a:moveTo>
                  <a:lnTo>
                    <a:pt x="78" y="12689"/>
                  </a:lnTo>
                  <a:cubicBezTo>
                    <a:pt x="78" y="12766"/>
                    <a:pt x="78" y="12844"/>
                    <a:pt x="1" y="12999"/>
                  </a:cubicBezTo>
                  <a:lnTo>
                    <a:pt x="18887" y="98"/>
                  </a:lnTo>
                  <a:cubicBezTo>
                    <a:pt x="18790" y="1"/>
                    <a:pt x="18713" y="1"/>
                    <a:pt x="18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8"/>
            <p:cNvSpPr/>
            <p:nvPr/>
          </p:nvSpPr>
          <p:spPr>
            <a:xfrm>
              <a:off x="2929375" y="254100"/>
              <a:ext cx="530750" cy="367575"/>
            </a:xfrm>
            <a:custGeom>
              <a:avLst/>
              <a:gdLst/>
              <a:ahLst/>
              <a:cxnLst/>
              <a:rect l="l" t="t" r="r" b="b"/>
              <a:pathLst>
                <a:path w="21230" h="14703" extrusionOk="0">
                  <a:moveTo>
                    <a:pt x="20978" y="0"/>
                  </a:moveTo>
                  <a:lnTo>
                    <a:pt x="77" y="14373"/>
                  </a:lnTo>
                  <a:cubicBezTo>
                    <a:pt x="77" y="14451"/>
                    <a:pt x="0" y="14528"/>
                    <a:pt x="0" y="14702"/>
                  </a:cubicBezTo>
                  <a:lnTo>
                    <a:pt x="21230" y="97"/>
                  </a:lnTo>
                  <a:cubicBezTo>
                    <a:pt x="21152" y="97"/>
                    <a:pt x="21075" y="97"/>
                    <a:pt x="20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8"/>
            <p:cNvSpPr/>
            <p:nvPr/>
          </p:nvSpPr>
          <p:spPr>
            <a:xfrm>
              <a:off x="2929375" y="272500"/>
              <a:ext cx="577250" cy="397600"/>
            </a:xfrm>
            <a:custGeom>
              <a:avLst/>
              <a:gdLst/>
              <a:ahLst/>
              <a:cxnLst/>
              <a:rect l="l" t="t" r="r" b="b"/>
              <a:pathLst>
                <a:path w="23090" h="15904" extrusionOk="0">
                  <a:moveTo>
                    <a:pt x="22838" y="0"/>
                  </a:moveTo>
                  <a:lnTo>
                    <a:pt x="0" y="15574"/>
                  </a:lnTo>
                  <a:cubicBezTo>
                    <a:pt x="77" y="15729"/>
                    <a:pt x="77" y="15826"/>
                    <a:pt x="77" y="15903"/>
                  </a:cubicBezTo>
                  <a:lnTo>
                    <a:pt x="23089" y="155"/>
                  </a:lnTo>
                  <a:cubicBezTo>
                    <a:pt x="23012" y="78"/>
                    <a:pt x="22915" y="78"/>
                    <a:pt x="22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8"/>
            <p:cNvSpPr/>
            <p:nvPr/>
          </p:nvSpPr>
          <p:spPr>
            <a:xfrm>
              <a:off x="2935650" y="294775"/>
              <a:ext cx="611175" cy="421825"/>
            </a:xfrm>
            <a:custGeom>
              <a:avLst/>
              <a:gdLst/>
              <a:ahLst/>
              <a:cxnLst/>
              <a:rect l="l" t="t" r="r" b="b"/>
              <a:pathLst>
                <a:path w="24447" h="16873" extrusionOk="0">
                  <a:moveTo>
                    <a:pt x="24214" y="0"/>
                  </a:moveTo>
                  <a:lnTo>
                    <a:pt x="1" y="16543"/>
                  </a:lnTo>
                  <a:cubicBezTo>
                    <a:pt x="1" y="16620"/>
                    <a:pt x="1" y="16698"/>
                    <a:pt x="78" y="16872"/>
                  </a:cubicBezTo>
                  <a:lnTo>
                    <a:pt x="24446" y="155"/>
                  </a:lnTo>
                  <a:cubicBezTo>
                    <a:pt x="24369" y="78"/>
                    <a:pt x="24291" y="0"/>
                    <a:pt x="24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8"/>
            <p:cNvSpPr/>
            <p:nvPr/>
          </p:nvSpPr>
          <p:spPr>
            <a:xfrm>
              <a:off x="2945350" y="318975"/>
              <a:ext cx="637775" cy="439750"/>
            </a:xfrm>
            <a:custGeom>
              <a:avLst/>
              <a:gdLst/>
              <a:ahLst/>
              <a:cxnLst/>
              <a:rect l="l" t="t" r="r" b="b"/>
              <a:pathLst>
                <a:path w="25511" h="17590" extrusionOk="0">
                  <a:moveTo>
                    <a:pt x="25279" y="1"/>
                  </a:moveTo>
                  <a:lnTo>
                    <a:pt x="0" y="17357"/>
                  </a:lnTo>
                  <a:cubicBezTo>
                    <a:pt x="0" y="17434"/>
                    <a:pt x="97" y="17512"/>
                    <a:pt x="97" y="17589"/>
                  </a:cubicBezTo>
                  <a:lnTo>
                    <a:pt x="25511" y="156"/>
                  </a:lnTo>
                  <a:cubicBezTo>
                    <a:pt x="25434" y="78"/>
                    <a:pt x="25356" y="78"/>
                    <a:pt x="25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28"/>
            <p:cNvSpPr/>
            <p:nvPr/>
          </p:nvSpPr>
          <p:spPr>
            <a:xfrm>
              <a:off x="2959875" y="347075"/>
              <a:ext cx="655700" cy="449900"/>
            </a:xfrm>
            <a:custGeom>
              <a:avLst/>
              <a:gdLst/>
              <a:ahLst/>
              <a:cxnLst/>
              <a:rect l="l" t="t" r="r" b="b"/>
              <a:pathLst>
                <a:path w="26228" h="17996" extrusionOk="0">
                  <a:moveTo>
                    <a:pt x="25976" y="0"/>
                  </a:moveTo>
                  <a:lnTo>
                    <a:pt x="0" y="17763"/>
                  </a:lnTo>
                  <a:cubicBezTo>
                    <a:pt x="0" y="17841"/>
                    <a:pt x="78" y="17918"/>
                    <a:pt x="78" y="17996"/>
                  </a:cubicBezTo>
                  <a:lnTo>
                    <a:pt x="26228" y="155"/>
                  </a:lnTo>
                  <a:cubicBezTo>
                    <a:pt x="26150" y="78"/>
                    <a:pt x="26053" y="0"/>
                    <a:pt x="259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28"/>
            <p:cNvSpPr/>
            <p:nvPr/>
          </p:nvSpPr>
          <p:spPr>
            <a:xfrm>
              <a:off x="2977800" y="377575"/>
              <a:ext cx="663925" cy="457650"/>
            </a:xfrm>
            <a:custGeom>
              <a:avLst/>
              <a:gdLst/>
              <a:ahLst/>
              <a:cxnLst/>
              <a:rect l="l" t="t" r="r" b="b"/>
              <a:pathLst>
                <a:path w="26557" h="18306" extrusionOk="0">
                  <a:moveTo>
                    <a:pt x="26402" y="1"/>
                  </a:moveTo>
                  <a:lnTo>
                    <a:pt x="0" y="18073"/>
                  </a:lnTo>
                  <a:cubicBezTo>
                    <a:pt x="0" y="18151"/>
                    <a:pt x="78" y="18228"/>
                    <a:pt x="78" y="18306"/>
                  </a:cubicBezTo>
                  <a:lnTo>
                    <a:pt x="26557" y="156"/>
                  </a:lnTo>
                  <a:cubicBezTo>
                    <a:pt x="26557" y="78"/>
                    <a:pt x="26479" y="1"/>
                    <a:pt x="26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28"/>
            <p:cNvSpPr/>
            <p:nvPr/>
          </p:nvSpPr>
          <p:spPr>
            <a:xfrm>
              <a:off x="2998125" y="409550"/>
              <a:ext cx="669750" cy="460075"/>
            </a:xfrm>
            <a:custGeom>
              <a:avLst/>
              <a:gdLst/>
              <a:ahLst/>
              <a:cxnLst/>
              <a:rect l="l" t="t" r="r" b="b"/>
              <a:pathLst>
                <a:path w="26790" h="18403" extrusionOk="0">
                  <a:moveTo>
                    <a:pt x="26635" y="0"/>
                  </a:moveTo>
                  <a:lnTo>
                    <a:pt x="1" y="18170"/>
                  </a:lnTo>
                  <a:cubicBezTo>
                    <a:pt x="78" y="18247"/>
                    <a:pt x="78" y="18247"/>
                    <a:pt x="78" y="18325"/>
                  </a:cubicBezTo>
                  <a:lnTo>
                    <a:pt x="156" y="18402"/>
                  </a:lnTo>
                  <a:lnTo>
                    <a:pt x="26790" y="174"/>
                  </a:lnTo>
                  <a:cubicBezTo>
                    <a:pt x="26712" y="174"/>
                    <a:pt x="26712" y="78"/>
                    <a:pt x="26712" y="78"/>
                  </a:cubicBezTo>
                  <a:lnTo>
                    <a:pt x="266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28"/>
            <p:cNvSpPr/>
            <p:nvPr/>
          </p:nvSpPr>
          <p:spPr>
            <a:xfrm>
              <a:off x="3022350" y="443925"/>
              <a:ext cx="665875" cy="458125"/>
            </a:xfrm>
            <a:custGeom>
              <a:avLst/>
              <a:gdLst/>
              <a:ahLst/>
              <a:cxnLst/>
              <a:rect l="l" t="t" r="r" b="b"/>
              <a:pathLst>
                <a:path w="26635" h="18325" extrusionOk="0">
                  <a:moveTo>
                    <a:pt x="26557" y="0"/>
                  </a:moveTo>
                  <a:lnTo>
                    <a:pt x="0" y="18170"/>
                  </a:lnTo>
                  <a:cubicBezTo>
                    <a:pt x="78" y="18247"/>
                    <a:pt x="155" y="18247"/>
                    <a:pt x="155" y="18325"/>
                  </a:cubicBezTo>
                  <a:lnTo>
                    <a:pt x="26634" y="252"/>
                  </a:lnTo>
                  <a:cubicBezTo>
                    <a:pt x="26634" y="155"/>
                    <a:pt x="26557" y="78"/>
                    <a:pt x="265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28"/>
            <p:cNvSpPr/>
            <p:nvPr/>
          </p:nvSpPr>
          <p:spPr>
            <a:xfrm>
              <a:off x="3050425" y="480250"/>
              <a:ext cx="655725" cy="451825"/>
            </a:xfrm>
            <a:custGeom>
              <a:avLst/>
              <a:gdLst/>
              <a:ahLst/>
              <a:cxnLst/>
              <a:rect l="l" t="t" r="r" b="b"/>
              <a:pathLst>
                <a:path w="26229" h="18073" extrusionOk="0">
                  <a:moveTo>
                    <a:pt x="26151" y="0"/>
                  </a:moveTo>
                  <a:lnTo>
                    <a:pt x="1" y="17918"/>
                  </a:lnTo>
                  <a:cubicBezTo>
                    <a:pt x="78" y="17995"/>
                    <a:pt x="156" y="17995"/>
                    <a:pt x="252" y="18073"/>
                  </a:cubicBezTo>
                  <a:lnTo>
                    <a:pt x="26228" y="252"/>
                  </a:lnTo>
                  <a:cubicBezTo>
                    <a:pt x="26228" y="155"/>
                    <a:pt x="26151" y="78"/>
                    <a:pt x="26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28"/>
            <p:cNvSpPr/>
            <p:nvPr/>
          </p:nvSpPr>
          <p:spPr>
            <a:xfrm>
              <a:off x="3082875" y="520425"/>
              <a:ext cx="637300" cy="440225"/>
            </a:xfrm>
            <a:custGeom>
              <a:avLst/>
              <a:gdLst/>
              <a:ahLst/>
              <a:cxnLst/>
              <a:rect l="l" t="t" r="r" b="b"/>
              <a:pathLst>
                <a:path w="25492" h="17609" extrusionOk="0">
                  <a:moveTo>
                    <a:pt x="25414" y="1"/>
                  </a:moveTo>
                  <a:lnTo>
                    <a:pt x="0" y="17434"/>
                  </a:lnTo>
                  <a:cubicBezTo>
                    <a:pt x="78" y="17434"/>
                    <a:pt x="155" y="17531"/>
                    <a:pt x="233" y="17609"/>
                  </a:cubicBezTo>
                  <a:lnTo>
                    <a:pt x="25492" y="253"/>
                  </a:lnTo>
                  <a:cubicBezTo>
                    <a:pt x="25492" y="175"/>
                    <a:pt x="25414" y="98"/>
                    <a:pt x="25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8"/>
            <p:cNvSpPr/>
            <p:nvPr/>
          </p:nvSpPr>
          <p:spPr>
            <a:xfrm>
              <a:off x="3119200" y="563050"/>
              <a:ext cx="611150" cy="421825"/>
            </a:xfrm>
            <a:custGeom>
              <a:avLst/>
              <a:gdLst/>
              <a:ahLst/>
              <a:cxnLst/>
              <a:rect l="l" t="t" r="r" b="b"/>
              <a:pathLst>
                <a:path w="24446" h="16873" extrusionOk="0">
                  <a:moveTo>
                    <a:pt x="24368" y="1"/>
                  </a:moveTo>
                  <a:lnTo>
                    <a:pt x="0" y="16698"/>
                  </a:lnTo>
                  <a:cubicBezTo>
                    <a:pt x="78" y="16795"/>
                    <a:pt x="155" y="16795"/>
                    <a:pt x="233" y="16872"/>
                  </a:cubicBezTo>
                  <a:lnTo>
                    <a:pt x="24446" y="233"/>
                  </a:lnTo>
                  <a:cubicBezTo>
                    <a:pt x="24446" y="156"/>
                    <a:pt x="24368" y="78"/>
                    <a:pt x="243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8"/>
            <p:cNvSpPr/>
            <p:nvPr/>
          </p:nvSpPr>
          <p:spPr>
            <a:xfrm>
              <a:off x="3159375" y="609550"/>
              <a:ext cx="575325" cy="397600"/>
            </a:xfrm>
            <a:custGeom>
              <a:avLst/>
              <a:gdLst/>
              <a:ahLst/>
              <a:cxnLst/>
              <a:rect l="l" t="t" r="r" b="b"/>
              <a:pathLst>
                <a:path w="23013" h="15904" extrusionOk="0">
                  <a:moveTo>
                    <a:pt x="23013" y="0"/>
                  </a:moveTo>
                  <a:lnTo>
                    <a:pt x="1" y="15729"/>
                  </a:lnTo>
                  <a:cubicBezTo>
                    <a:pt x="78" y="15806"/>
                    <a:pt x="156" y="15806"/>
                    <a:pt x="253" y="15903"/>
                  </a:cubicBezTo>
                  <a:lnTo>
                    <a:pt x="23013" y="233"/>
                  </a:lnTo>
                  <a:lnTo>
                    <a:pt x="230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8"/>
            <p:cNvSpPr/>
            <p:nvPr/>
          </p:nvSpPr>
          <p:spPr>
            <a:xfrm>
              <a:off x="3203925" y="657975"/>
              <a:ext cx="530775" cy="365150"/>
            </a:xfrm>
            <a:custGeom>
              <a:avLst/>
              <a:gdLst/>
              <a:ahLst/>
              <a:cxnLst/>
              <a:rect l="l" t="t" r="r" b="b"/>
              <a:pathLst>
                <a:path w="21231" h="14606" extrusionOk="0">
                  <a:moveTo>
                    <a:pt x="21231" y="0"/>
                  </a:moveTo>
                  <a:lnTo>
                    <a:pt x="1" y="14528"/>
                  </a:lnTo>
                  <a:cubicBezTo>
                    <a:pt x="156" y="14606"/>
                    <a:pt x="233" y="14606"/>
                    <a:pt x="311" y="14606"/>
                  </a:cubicBezTo>
                  <a:lnTo>
                    <a:pt x="21231" y="310"/>
                  </a:lnTo>
                  <a:lnTo>
                    <a:pt x="212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8"/>
            <p:cNvSpPr/>
            <p:nvPr/>
          </p:nvSpPr>
          <p:spPr>
            <a:xfrm>
              <a:off x="3256225" y="712200"/>
              <a:ext cx="472200" cy="324975"/>
            </a:xfrm>
            <a:custGeom>
              <a:avLst/>
              <a:gdLst/>
              <a:ahLst/>
              <a:cxnLst/>
              <a:rect l="l" t="t" r="r" b="b"/>
              <a:pathLst>
                <a:path w="18888" h="12999" extrusionOk="0">
                  <a:moveTo>
                    <a:pt x="18887" y="1"/>
                  </a:moveTo>
                  <a:lnTo>
                    <a:pt x="1" y="12921"/>
                  </a:lnTo>
                  <a:cubicBezTo>
                    <a:pt x="156" y="12921"/>
                    <a:pt x="253" y="12998"/>
                    <a:pt x="408" y="12998"/>
                  </a:cubicBezTo>
                  <a:lnTo>
                    <a:pt x="18887" y="330"/>
                  </a:lnTo>
                  <a:lnTo>
                    <a:pt x="188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8"/>
            <p:cNvSpPr/>
            <p:nvPr/>
          </p:nvSpPr>
          <p:spPr>
            <a:xfrm>
              <a:off x="3318700" y="772750"/>
              <a:ext cx="393725" cy="270725"/>
            </a:xfrm>
            <a:custGeom>
              <a:avLst/>
              <a:gdLst/>
              <a:ahLst/>
              <a:cxnLst/>
              <a:rect l="l" t="t" r="r" b="b"/>
              <a:pathLst>
                <a:path w="15749" h="10829" extrusionOk="0">
                  <a:moveTo>
                    <a:pt x="15749" y="0"/>
                  </a:moveTo>
                  <a:lnTo>
                    <a:pt x="1" y="10828"/>
                  </a:lnTo>
                  <a:lnTo>
                    <a:pt x="485" y="10828"/>
                  </a:lnTo>
                  <a:lnTo>
                    <a:pt x="15671" y="407"/>
                  </a:lnTo>
                  <a:cubicBezTo>
                    <a:pt x="15671" y="252"/>
                    <a:pt x="15749" y="174"/>
                    <a:pt x="157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8"/>
            <p:cNvSpPr/>
            <p:nvPr/>
          </p:nvSpPr>
          <p:spPr>
            <a:xfrm>
              <a:off x="3399575" y="845375"/>
              <a:ext cx="280425" cy="191800"/>
            </a:xfrm>
            <a:custGeom>
              <a:avLst/>
              <a:gdLst/>
              <a:ahLst/>
              <a:cxnLst/>
              <a:rect l="l" t="t" r="r" b="b"/>
              <a:pathLst>
                <a:path w="11217" h="7672" extrusionOk="0">
                  <a:moveTo>
                    <a:pt x="11216" y="1"/>
                  </a:moveTo>
                  <a:lnTo>
                    <a:pt x="1" y="7671"/>
                  </a:lnTo>
                  <a:cubicBezTo>
                    <a:pt x="233" y="7594"/>
                    <a:pt x="407" y="7594"/>
                    <a:pt x="562" y="7594"/>
                  </a:cubicBezTo>
                  <a:lnTo>
                    <a:pt x="10887" y="485"/>
                  </a:lnTo>
                  <a:cubicBezTo>
                    <a:pt x="10984" y="330"/>
                    <a:pt x="11061" y="175"/>
                    <a:pt x="112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4" name="Google Shape;1724;p28"/>
          <p:cNvGrpSpPr/>
          <p:nvPr/>
        </p:nvGrpSpPr>
        <p:grpSpPr>
          <a:xfrm>
            <a:off x="7376934" y="6286767"/>
            <a:ext cx="717367" cy="210400"/>
            <a:chOff x="2575325" y="1348650"/>
            <a:chExt cx="538025" cy="157800"/>
          </a:xfrm>
        </p:grpSpPr>
        <p:sp>
          <p:nvSpPr>
            <p:cNvPr id="1725" name="Google Shape;1725;p28"/>
            <p:cNvSpPr/>
            <p:nvPr/>
          </p:nvSpPr>
          <p:spPr>
            <a:xfrm>
              <a:off x="2575325" y="1348650"/>
              <a:ext cx="157800" cy="157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8"/>
            <p:cNvSpPr/>
            <p:nvPr/>
          </p:nvSpPr>
          <p:spPr>
            <a:xfrm>
              <a:off x="2765438" y="1348650"/>
              <a:ext cx="157800" cy="157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8"/>
            <p:cNvSpPr/>
            <p:nvPr/>
          </p:nvSpPr>
          <p:spPr>
            <a:xfrm>
              <a:off x="2955550" y="1348650"/>
              <a:ext cx="157800" cy="157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8" name="Google Shape;1728;p28"/>
          <p:cNvGrpSpPr/>
          <p:nvPr/>
        </p:nvGrpSpPr>
        <p:grpSpPr>
          <a:xfrm>
            <a:off x="-328415" y="-101017"/>
            <a:ext cx="1233747" cy="1257844"/>
            <a:chOff x="595389" y="1761100"/>
            <a:chExt cx="925310" cy="943383"/>
          </a:xfrm>
        </p:grpSpPr>
        <p:cxnSp>
          <p:nvCxnSpPr>
            <p:cNvPr id="1729" name="Google Shape;1729;p28"/>
            <p:cNvCxnSpPr/>
            <p:nvPr/>
          </p:nvCxnSpPr>
          <p:spPr>
            <a:xfrm>
              <a:off x="790199" y="2065118"/>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1730" name="Google Shape;1730;p28"/>
            <p:cNvCxnSpPr/>
            <p:nvPr/>
          </p:nvCxnSpPr>
          <p:spPr>
            <a:xfrm>
              <a:off x="595389" y="2117083"/>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1731" name="Google Shape;1731;p28"/>
            <p:cNvCxnSpPr/>
            <p:nvPr/>
          </p:nvCxnSpPr>
          <p:spPr>
            <a:xfrm>
              <a:off x="656919" y="1761100"/>
              <a:ext cx="730500" cy="587400"/>
            </a:xfrm>
            <a:prstGeom prst="straightConnector1">
              <a:avLst/>
            </a:prstGeom>
            <a:noFill/>
            <a:ln w="9525" cap="flat" cmpd="sng">
              <a:solidFill>
                <a:schemeClr val="dk2"/>
              </a:solidFill>
              <a:prstDash val="solid"/>
              <a:round/>
              <a:headEnd type="none" w="med" len="med"/>
              <a:tailEnd type="none" w="med" len="med"/>
            </a:ln>
          </p:spPr>
        </p:cxnSp>
      </p:grpSp>
      <p:grpSp>
        <p:nvGrpSpPr>
          <p:cNvPr id="1732" name="Google Shape;1732;p28"/>
          <p:cNvGrpSpPr/>
          <p:nvPr/>
        </p:nvGrpSpPr>
        <p:grpSpPr>
          <a:xfrm>
            <a:off x="3890652" y="6137834"/>
            <a:ext cx="1233747" cy="1257844"/>
            <a:chOff x="595389" y="1761100"/>
            <a:chExt cx="925310" cy="943383"/>
          </a:xfrm>
        </p:grpSpPr>
        <p:cxnSp>
          <p:nvCxnSpPr>
            <p:cNvPr id="1733" name="Google Shape;1733;p28"/>
            <p:cNvCxnSpPr/>
            <p:nvPr/>
          </p:nvCxnSpPr>
          <p:spPr>
            <a:xfrm>
              <a:off x="790199" y="2065118"/>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1734" name="Google Shape;1734;p28"/>
            <p:cNvCxnSpPr/>
            <p:nvPr/>
          </p:nvCxnSpPr>
          <p:spPr>
            <a:xfrm>
              <a:off x="595389" y="2117083"/>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1735" name="Google Shape;1735;p28"/>
            <p:cNvCxnSpPr/>
            <p:nvPr/>
          </p:nvCxnSpPr>
          <p:spPr>
            <a:xfrm>
              <a:off x="656919" y="1761100"/>
              <a:ext cx="730500" cy="587400"/>
            </a:xfrm>
            <a:prstGeom prst="straightConnector1">
              <a:avLst/>
            </a:prstGeom>
            <a:noFill/>
            <a:ln w="9525" cap="flat" cmpd="sng">
              <a:solidFill>
                <a:schemeClr val="dk2"/>
              </a:solidFill>
              <a:prstDash val="solid"/>
              <a:round/>
              <a:headEnd type="none" w="med" len="med"/>
              <a:tailEnd type="none" w="med" len="med"/>
            </a:ln>
          </p:spPr>
        </p:cxnSp>
      </p:grpSp>
      <p:grpSp>
        <p:nvGrpSpPr>
          <p:cNvPr id="1736" name="Google Shape;1736;p28"/>
          <p:cNvGrpSpPr/>
          <p:nvPr/>
        </p:nvGrpSpPr>
        <p:grpSpPr>
          <a:xfrm>
            <a:off x="5036430" y="284301"/>
            <a:ext cx="2112769" cy="262065"/>
            <a:chOff x="750197" y="155825"/>
            <a:chExt cx="1584577" cy="196549"/>
          </a:xfrm>
        </p:grpSpPr>
        <p:sp>
          <p:nvSpPr>
            <p:cNvPr id="1737" name="Google Shape;1737;p28"/>
            <p:cNvSpPr/>
            <p:nvPr/>
          </p:nvSpPr>
          <p:spPr>
            <a:xfrm rot="-5400000">
              <a:off x="2093744" y="299443"/>
              <a:ext cx="52930" cy="52930"/>
            </a:xfrm>
            <a:custGeom>
              <a:avLst/>
              <a:gdLst/>
              <a:ahLst/>
              <a:cxnLst/>
              <a:rect l="l" t="t" r="r" b="b"/>
              <a:pathLst>
                <a:path w="1221" h="1221" extrusionOk="0">
                  <a:moveTo>
                    <a:pt x="659" y="0"/>
                  </a:moveTo>
                  <a:cubicBezTo>
                    <a:pt x="252" y="0"/>
                    <a:pt x="0" y="252"/>
                    <a:pt x="0" y="640"/>
                  </a:cubicBezTo>
                  <a:cubicBezTo>
                    <a:pt x="0" y="969"/>
                    <a:pt x="252" y="1221"/>
                    <a:pt x="659" y="1221"/>
                  </a:cubicBezTo>
                  <a:cubicBezTo>
                    <a:pt x="969" y="1221"/>
                    <a:pt x="1221" y="969"/>
                    <a:pt x="1221" y="640"/>
                  </a:cubicBezTo>
                  <a:cubicBezTo>
                    <a:pt x="1221" y="252"/>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8"/>
            <p:cNvSpPr/>
            <p:nvPr/>
          </p:nvSpPr>
          <p:spPr>
            <a:xfrm rot="-5400000">
              <a:off x="1915294" y="299855"/>
              <a:ext cx="52930" cy="52107"/>
            </a:xfrm>
            <a:custGeom>
              <a:avLst/>
              <a:gdLst/>
              <a:ahLst/>
              <a:cxnLst/>
              <a:rect l="l" t="t" r="r" b="b"/>
              <a:pathLst>
                <a:path w="1221" h="1202" extrusionOk="0">
                  <a:moveTo>
                    <a:pt x="659" y="1"/>
                  </a:moveTo>
                  <a:cubicBezTo>
                    <a:pt x="252" y="1"/>
                    <a:pt x="0" y="233"/>
                    <a:pt x="0" y="563"/>
                  </a:cubicBezTo>
                  <a:cubicBezTo>
                    <a:pt x="0" y="969"/>
                    <a:pt x="252" y="1202"/>
                    <a:pt x="659" y="1202"/>
                  </a:cubicBezTo>
                  <a:cubicBezTo>
                    <a:pt x="969" y="1202"/>
                    <a:pt x="1221" y="969"/>
                    <a:pt x="1221" y="563"/>
                  </a:cubicBezTo>
                  <a:cubicBezTo>
                    <a:pt x="1221" y="233"/>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8"/>
            <p:cNvSpPr/>
            <p:nvPr/>
          </p:nvSpPr>
          <p:spPr>
            <a:xfrm rot="-5400000">
              <a:off x="1735196" y="297753"/>
              <a:ext cx="52930" cy="56312"/>
            </a:xfrm>
            <a:custGeom>
              <a:avLst/>
              <a:gdLst/>
              <a:ahLst/>
              <a:cxnLst/>
              <a:rect l="l" t="t" r="r" b="b"/>
              <a:pathLst>
                <a:path w="1221" h="1299" extrusionOk="0">
                  <a:moveTo>
                    <a:pt x="659" y="0"/>
                  </a:moveTo>
                  <a:cubicBezTo>
                    <a:pt x="252" y="0"/>
                    <a:pt x="0" y="330"/>
                    <a:pt x="0" y="640"/>
                  </a:cubicBezTo>
                  <a:cubicBezTo>
                    <a:pt x="0" y="969"/>
                    <a:pt x="252" y="1298"/>
                    <a:pt x="659" y="1298"/>
                  </a:cubicBezTo>
                  <a:cubicBezTo>
                    <a:pt x="969" y="1298"/>
                    <a:pt x="1221" y="969"/>
                    <a:pt x="1221" y="640"/>
                  </a:cubicBezTo>
                  <a:cubicBezTo>
                    <a:pt x="1221" y="330"/>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8"/>
            <p:cNvSpPr/>
            <p:nvPr/>
          </p:nvSpPr>
          <p:spPr>
            <a:xfrm rot="-5400000">
              <a:off x="1556334" y="297753"/>
              <a:ext cx="52930" cy="56312"/>
            </a:xfrm>
            <a:custGeom>
              <a:avLst/>
              <a:gdLst/>
              <a:ahLst/>
              <a:cxnLst/>
              <a:rect l="l" t="t" r="r" b="b"/>
              <a:pathLst>
                <a:path w="1221" h="1299" extrusionOk="0">
                  <a:moveTo>
                    <a:pt x="659" y="0"/>
                  </a:moveTo>
                  <a:cubicBezTo>
                    <a:pt x="252" y="0"/>
                    <a:pt x="0" y="330"/>
                    <a:pt x="0" y="659"/>
                  </a:cubicBezTo>
                  <a:cubicBezTo>
                    <a:pt x="0" y="969"/>
                    <a:pt x="252" y="1298"/>
                    <a:pt x="659" y="1298"/>
                  </a:cubicBezTo>
                  <a:cubicBezTo>
                    <a:pt x="969" y="1298"/>
                    <a:pt x="1221" y="969"/>
                    <a:pt x="1221" y="659"/>
                  </a:cubicBezTo>
                  <a:cubicBezTo>
                    <a:pt x="1221" y="330"/>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8"/>
            <p:cNvSpPr/>
            <p:nvPr/>
          </p:nvSpPr>
          <p:spPr>
            <a:xfrm rot="-5400000">
              <a:off x="1378296" y="297753"/>
              <a:ext cx="52930" cy="56312"/>
            </a:xfrm>
            <a:custGeom>
              <a:avLst/>
              <a:gdLst/>
              <a:ahLst/>
              <a:cxnLst/>
              <a:rect l="l" t="t" r="r" b="b"/>
              <a:pathLst>
                <a:path w="1221" h="1299" extrusionOk="0">
                  <a:moveTo>
                    <a:pt x="659" y="1"/>
                  </a:moveTo>
                  <a:cubicBezTo>
                    <a:pt x="252" y="1"/>
                    <a:pt x="0" y="330"/>
                    <a:pt x="0" y="640"/>
                  </a:cubicBezTo>
                  <a:cubicBezTo>
                    <a:pt x="0" y="969"/>
                    <a:pt x="252" y="1299"/>
                    <a:pt x="659" y="1299"/>
                  </a:cubicBezTo>
                  <a:cubicBezTo>
                    <a:pt x="969" y="1299"/>
                    <a:pt x="1221" y="969"/>
                    <a:pt x="1221" y="640"/>
                  </a:cubicBezTo>
                  <a:cubicBezTo>
                    <a:pt x="1221" y="330"/>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8"/>
            <p:cNvSpPr/>
            <p:nvPr/>
          </p:nvSpPr>
          <p:spPr>
            <a:xfrm rot="-5400000">
              <a:off x="1197765" y="299422"/>
              <a:ext cx="52930" cy="52974"/>
            </a:xfrm>
            <a:custGeom>
              <a:avLst/>
              <a:gdLst/>
              <a:ahLst/>
              <a:cxnLst/>
              <a:rect l="l" t="t" r="r" b="b"/>
              <a:pathLst>
                <a:path w="1221" h="1222" extrusionOk="0">
                  <a:moveTo>
                    <a:pt x="659" y="1"/>
                  </a:moveTo>
                  <a:cubicBezTo>
                    <a:pt x="252" y="1"/>
                    <a:pt x="0" y="253"/>
                    <a:pt x="0" y="660"/>
                  </a:cubicBezTo>
                  <a:cubicBezTo>
                    <a:pt x="0" y="970"/>
                    <a:pt x="252" y="1221"/>
                    <a:pt x="659" y="1221"/>
                  </a:cubicBezTo>
                  <a:cubicBezTo>
                    <a:pt x="969" y="1221"/>
                    <a:pt x="1221" y="970"/>
                    <a:pt x="1221" y="660"/>
                  </a:cubicBezTo>
                  <a:cubicBezTo>
                    <a:pt x="1221" y="253"/>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8"/>
            <p:cNvSpPr/>
            <p:nvPr/>
          </p:nvSpPr>
          <p:spPr>
            <a:xfrm rot="-5400000">
              <a:off x="1019336" y="299855"/>
              <a:ext cx="52930" cy="52107"/>
            </a:xfrm>
            <a:custGeom>
              <a:avLst/>
              <a:gdLst/>
              <a:ahLst/>
              <a:cxnLst/>
              <a:rect l="l" t="t" r="r" b="b"/>
              <a:pathLst>
                <a:path w="1221" h="1202" extrusionOk="0">
                  <a:moveTo>
                    <a:pt x="659" y="0"/>
                  </a:moveTo>
                  <a:cubicBezTo>
                    <a:pt x="252" y="0"/>
                    <a:pt x="0" y="233"/>
                    <a:pt x="0" y="640"/>
                  </a:cubicBezTo>
                  <a:cubicBezTo>
                    <a:pt x="0" y="969"/>
                    <a:pt x="252" y="1201"/>
                    <a:pt x="659" y="1201"/>
                  </a:cubicBezTo>
                  <a:cubicBezTo>
                    <a:pt x="969" y="1201"/>
                    <a:pt x="1221" y="969"/>
                    <a:pt x="1221" y="640"/>
                  </a:cubicBezTo>
                  <a:cubicBezTo>
                    <a:pt x="1221" y="233"/>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8"/>
            <p:cNvSpPr/>
            <p:nvPr/>
          </p:nvSpPr>
          <p:spPr>
            <a:xfrm rot="-5400000">
              <a:off x="840886" y="299443"/>
              <a:ext cx="52930" cy="52930"/>
            </a:xfrm>
            <a:custGeom>
              <a:avLst/>
              <a:gdLst/>
              <a:ahLst/>
              <a:cxnLst/>
              <a:rect l="l" t="t" r="r" b="b"/>
              <a:pathLst>
                <a:path w="1221" h="1221" extrusionOk="0">
                  <a:moveTo>
                    <a:pt x="659" y="1"/>
                  </a:moveTo>
                  <a:cubicBezTo>
                    <a:pt x="252" y="1"/>
                    <a:pt x="0" y="252"/>
                    <a:pt x="0" y="582"/>
                  </a:cubicBezTo>
                  <a:cubicBezTo>
                    <a:pt x="0" y="969"/>
                    <a:pt x="252" y="1221"/>
                    <a:pt x="659" y="1221"/>
                  </a:cubicBezTo>
                  <a:cubicBezTo>
                    <a:pt x="969" y="1221"/>
                    <a:pt x="1221" y="969"/>
                    <a:pt x="1221" y="582"/>
                  </a:cubicBezTo>
                  <a:cubicBezTo>
                    <a:pt x="1221" y="252"/>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8"/>
            <p:cNvSpPr/>
            <p:nvPr/>
          </p:nvSpPr>
          <p:spPr>
            <a:xfrm rot="-5400000">
              <a:off x="2181051" y="155825"/>
              <a:ext cx="56312" cy="56312"/>
            </a:xfrm>
            <a:custGeom>
              <a:avLst/>
              <a:gdLst/>
              <a:ahLst/>
              <a:cxnLst/>
              <a:rect l="l" t="t" r="r" b="b"/>
              <a:pathLst>
                <a:path w="1299" h="1299" extrusionOk="0">
                  <a:moveTo>
                    <a:pt x="640" y="1"/>
                  </a:moveTo>
                  <a:cubicBezTo>
                    <a:pt x="330" y="1"/>
                    <a:pt x="0" y="330"/>
                    <a:pt x="0" y="659"/>
                  </a:cubicBezTo>
                  <a:cubicBezTo>
                    <a:pt x="0" y="969"/>
                    <a:pt x="330" y="1299"/>
                    <a:pt x="640" y="1299"/>
                  </a:cubicBezTo>
                  <a:cubicBezTo>
                    <a:pt x="969" y="1299"/>
                    <a:pt x="1298" y="969"/>
                    <a:pt x="1298" y="659"/>
                  </a:cubicBezTo>
                  <a:cubicBezTo>
                    <a:pt x="1298" y="330"/>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8"/>
            <p:cNvSpPr/>
            <p:nvPr/>
          </p:nvSpPr>
          <p:spPr>
            <a:xfrm rot="-5400000">
              <a:off x="2000953" y="157927"/>
              <a:ext cx="56312" cy="52107"/>
            </a:xfrm>
            <a:custGeom>
              <a:avLst/>
              <a:gdLst/>
              <a:ahLst/>
              <a:cxnLst/>
              <a:rect l="l" t="t" r="r" b="b"/>
              <a:pathLst>
                <a:path w="1299" h="1202" extrusionOk="0">
                  <a:moveTo>
                    <a:pt x="640" y="0"/>
                  </a:moveTo>
                  <a:cubicBezTo>
                    <a:pt x="330" y="0"/>
                    <a:pt x="0" y="233"/>
                    <a:pt x="0" y="640"/>
                  </a:cubicBezTo>
                  <a:cubicBezTo>
                    <a:pt x="0" y="969"/>
                    <a:pt x="330" y="1201"/>
                    <a:pt x="640" y="1201"/>
                  </a:cubicBezTo>
                  <a:cubicBezTo>
                    <a:pt x="969" y="1201"/>
                    <a:pt x="1298" y="969"/>
                    <a:pt x="1298" y="640"/>
                  </a:cubicBezTo>
                  <a:cubicBezTo>
                    <a:pt x="1298" y="233"/>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8"/>
            <p:cNvSpPr/>
            <p:nvPr/>
          </p:nvSpPr>
          <p:spPr>
            <a:xfrm rot="-5400000">
              <a:off x="1822503" y="157515"/>
              <a:ext cx="56312" cy="52930"/>
            </a:xfrm>
            <a:custGeom>
              <a:avLst/>
              <a:gdLst/>
              <a:ahLst/>
              <a:cxnLst/>
              <a:rect l="l" t="t" r="r" b="b"/>
              <a:pathLst>
                <a:path w="1299" h="1221" extrusionOk="0">
                  <a:moveTo>
                    <a:pt x="640" y="0"/>
                  </a:moveTo>
                  <a:cubicBezTo>
                    <a:pt x="330" y="0"/>
                    <a:pt x="0" y="252"/>
                    <a:pt x="0" y="562"/>
                  </a:cubicBezTo>
                  <a:cubicBezTo>
                    <a:pt x="0" y="969"/>
                    <a:pt x="330" y="1221"/>
                    <a:pt x="640" y="1221"/>
                  </a:cubicBezTo>
                  <a:cubicBezTo>
                    <a:pt x="969" y="1221"/>
                    <a:pt x="1298" y="969"/>
                    <a:pt x="1298" y="562"/>
                  </a:cubicBezTo>
                  <a:cubicBezTo>
                    <a:pt x="1298" y="252"/>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8"/>
            <p:cNvSpPr/>
            <p:nvPr/>
          </p:nvSpPr>
          <p:spPr>
            <a:xfrm rot="-5400000">
              <a:off x="1644053" y="157927"/>
              <a:ext cx="56312" cy="52107"/>
            </a:xfrm>
            <a:custGeom>
              <a:avLst/>
              <a:gdLst/>
              <a:ahLst/>
              <a:cxnLst/>
              <a:rect l="l" t="t" r="r" b="b"/>
              <a:pathLst>
                <a:path w="1299" h="1202" extrusionOk="0">
                  <a:moveTo>
                    <a:pt x="640" y="1"/>
                  </a:moveTo>
                  <a:cubicBezTo>
                    <a:pt x="330" y="1"/>
                    <a:pt x="0" y="233"/>
                    <a:pt x="0" y="563"/>
                  </a:cubicBezTo>
                  <a:cubicBezTo>
                    <a:pt x="0" y="969"/>
                    <a:pt x="330" y="1202"/>
                    <a:pt x="640" y="1202"/>
                  </a:cubicBezTo>
                  <a:cubicBezTo>
                    <a:pt x="969" y="1202"/>
                    <a:pt x="1298" y="969"/>
                    <a:pt x="1298" y="563"/>
                  </a:cubicBezTo>
                  <a:cubicBezTo>
                    <a:pt x="1298" y="233"/>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8"/>
            <p:cNvSpPr/>
            <p:nvPr/>
          </p:nvSpPr>
          <p:spPr>
            <a:xfrm rot="-5400000">
              <a:off x="1463955" y="155825"/>
              <a:ext cx="56312" cy="56312"/>
            </a:xfrm>
            <a:custGeom>
              <a:avLst/>
              <a:gdLst/>
              <a:ahLst/>
              <a:cxnLst/>
              <a:rect l="l" t="t" r="r" b="b"/>
              <a:pathLst>
                <a:path w="1299" h="1299" extrusionOk="0">
                  <a:moveTo>
                    <a:pt x="640" y="0"/>
                  </a:moveTo>
                  <a:cubicBezTo>
                    <a:pt x="330" y="0"/>
                    <a:pt x="0" y="330"/>
                    <a:pt x="0" y="640"/>
                  </a:cubicBezTo>
                  <a:cubicBezTo>
                    <a:pt x="0" y="969"/>
                    <a:pt x="330" y="1298"/>
                    <a:pt x="640" y="1298"/>
                  </a:cubicBezTo>
                  <a:cubicBezTo>
                    <a:pt x="969" y="1298"/>
                    <a:pt x="1298" y="969"/>
                    <a:pt x="1298" y="640"/>
                  </a:cubicBezTo>
                  <a:cubicBezTo>
                    <a:pt x="1298" y="330"/>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8"/>
            <p:cNvSpPr/>
            <p:nvPr/>
          </p:nvSpPr>
          <p:spPr>
            <a:xfrm rot="-5400000">
              <a:off x="1285505" y="156237"/>
              <a:ext cx="56312" cy="55488"/>
            </a:xfrm>
            <a:custGeom>
              <a:avLst/>
              <a:gdLst/>
              <a:ahLst/>
              <a:cxnLst/>
              <a:rect l="l" t="t" r="r" b="b"/>
              <a:pathLst>
                <a:path w="1299" h="1280" extrusionOk="0">
                  <a:moveTo>
                    <a:pt x="640" y="1"/>
                  </a:moveTo>
                  <a:cubicBezTo>
                    <a:pt x="330" y="1"/>
                    <a:pt x="0" y="311"/>
                    <a:pt x="0" y="640"/>
                  </a:cubicBezTo>
                  <a:cubicBezTo>
                    <a:pt x="0" y="969"/>
                    <a:pt x="330" y="1279"/>
                    <a:pt x="640" y="1279"/>
                  </a:cubicBezTo>
                  <a:cubicBezTo>
                    <a:pt x="969" y="1279"/>
                    <a:pt x="1298" y="969"/>
                    <a:pt x="1298" y="640"/>
                  </a:cubicBezTo>
                  <a:cubicBezTo>
                    <a:pt x="1298" y="311"/>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8"/>
            <p:cNvSpPr/>
            <p:nvPr/>
          </p:nvSpPr>
          <p:spPr>
            <a:xfrm rot="-5400000">
              <a:off x="1107055" y="155825"/>
              <a:ext cx="56312" cy="56312"/>
            </a:xfrm>
            <a:custGeom>
              <a:avLst/>
              <a:gdLst/>
              <a:ahLst/>
              <a:cxnLst/>
              <a:rect l="l" t="t" r="r" b="b"/>
              <a:pathLst>
                <a:path w="1299" h="1299" extrusionOk="0">
                  <a:moveTo>
                    <a:pt x="640" y="1"/>
                  </a:moveTo>
                  <a:cubicBezTo>
                    <a:pt x="330" y="1"/>
                    <a:pt x="0" y="330"/>
                    <a:pt x="0" y="640"/>
                  </a:cubicBezTo>
                  <a:cubicBezTo>
                    <a:pt x="0" y="970"/>
                    <a:pt x="330" y="1299"/>
                    <a:pt x="640" y="1299"/>
                  </a:cubicBezTo>
                  <a:cubicBezTo>
                    <a:pt x="969" y="1299"/>
                    <a:pt x="1298" y="970"/>
                    <a:pt x="1298" y="640"/>
                  </a:cubicBezTo>
                  <a:cubicBezTo>
                    <a:pt x="1298" y="330"/>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8"/>
            <p:cNvSpPr/>
            <p:nvPr/>
          </p:nvSpPr>
          <p:spPr>
            <a:xfrm rot="-5400000">
              <a:off x="926957" y="157927"/>
              <a:ext cx="56312" cy="52107"/>
            </a:xfrm>
            <a:custGeom>
              <a:avLst/>
              <a:gdLst/>
              <a:ahLst/>
              <a:cxnLst/>
              <a:rect l="l" t="t" r="r" b="b"/>
              <a:pathLst>
                <a:path w="1299" h="1202" extrusionOk="0">
                  <a:moveTo>
                    <a:pt x="640" y="0"/>
                  </a:moveTo>
                  <a:cubicBezTo>
                    <a:pt x="330" y="0"/>
                    <a:pt x="0" y="233"/>
                    <a:pt x="0" y="640"/>
                  </a:cubicBezTo>
                  <a:cubicBezTo>
                    <a:pt x="0" y="969"/>
                    <a:pt x="330" y="1201"/>
                    <a:pt x="640" y="1201"/>
                  </a:cubicBezTo>
                  <a:cubicBezTo>
                    <a:pt x="969" y="1201"/>
                    <a:pt x="1298" y="969"/>
                    <a:pt x="1298" y="640"/>
                  </a:cubicBezTo>
                  <a:cubicBezTo>
                    <a:pt x="1298" y="233"/>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8"/>
            <p:cNvSpPr/>
            <p:nvPr/>
          </p:nvSpPr>
          <p:spPr>
            <a:xfrm rot="-5400000">
              <a:off x="748507" y="157515"/>
              <a:ext cx="56312" cy="52930"/>
            </a:xfrm>
            <a:custGeom>
              <a:avLst/>
              <a:gdLst/>
              <a:ahLst/>
              <a:cxnLst/>
              <a:rect l="l" t="t" r="r" b="b"/>
              <a:pathLst>
                <a:path w="1299" h="1221" extrusionOk="0">
                  <a:moveTo>
                    <a:pt x="640" y="1"/>
                  </a:moveTo>
                  <a:cubicBezTo>
                    <a:pt x="330" y="1"/>
                    <a:pt x="0" y="252"/>
                    <a:pt x="0" y="562"/>
                  </a:cubicBezTo>
                  <a:cubicBezTo>
                    <a:pt x="0" y="969"/>
                    <a:pt x="330" y="1221"/>
                    <a:pt x="640" y="1221"/>
                  </a:cubicBezTo>
                  <a:cubicBezTo>
                    <a:pt x="969" y="1221"/>
                    <a:pt x="1298" y="969"/>
                    <a:pt x="1298" y="562"/>
                  </a:cubicBezTo>
                  <a:cubicBezTo>
                    <a:pt x="1298" y="252"/>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28"/>
            <p:cNvSpPr/>
            <p:nvPr/>
          </p:nvSpPr>
          <p:spPr>
            <a:xfrm rot="-5400000">
              <a:off x="2281844" y="299443"/>
              <a:ext cx="52930" cy="52930"/>
            </a:xfrm>
            <a:custGeom>
              <a:avLst/>
              <a:gdLst/>
              <a:ahLst/>
              <a:cxnLst/>
              <a:rect l="l" t="t" r="r" b="b"/>
              <a:pathLst>
                <a:path w="1221" h="1221" extrusionOk="0">
                  <a:moveTo>
                    <a:pt x="659" y="0"/>
                  </a:moveTo>
                  <a:cubicBezTo>
                    <a:pt x="252" y="0"/>
                    <a:pt x="0" y="252"/>
                    <a:pt x="0" y="640"/>
                  </a:cubicBezTo>
                  <a:cubicBezTo>
                    <a:pt x="0" y="969"/>
                    <a:pt x="252" y="1221"/>
                    <a:pt x="659" y="1221"/>
                  </a:cubicBezTo>
                  <a:cubicBezTo>
                    <a:pt x="969" y="1221"/>
                    <a:pt x="1221" y="969"/>
                    <a:pt x="1221" y="640"/>
                  </a:cubicBezTo>
                  <a:cubicBezTo>
                    <a:pt x="1221" y="252"/>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5" name="Google Shape;1755;p28"/>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56" name="Google Shape;1756;p28"/>
          <p:cNvSpPr txBox="1">
            <a:spLocks noGrp="1"/>
          </p:cNvSpPr>
          <p:nvPr>
            <p:ph type="subTitle" idx="1"/>
          </p:nvPr>
        </p:nvSpPr>
        <p:spPr>
          <a:xfrm>
            <a:off x="1314933" y="3803376"/>
            <a:ext cx="4125600" cy="792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solidFill>
                  <a:schemeClr val="dk1"/>
                </a:solidFill>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757" name="Google Shape;1757;p28"/>
          <p:cNvSpPr txBox="1">
            <a:spLocks noGrp="1"/>
          </p:cNvSpPr>
          <p:nvPr>
            <p:ph type="subTitle" idx="2"/>
          </p:nvPr>
        </p:nvSpPr>
        <p:spPr>
          <a:xfrm>
            <a:off x="1314933" y="5331164"/>
            <a:ext cx="4125600" cy="792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solidFill>
                  <a:schemeClr val="dk1"/>
                </a:solidFill>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758" name="Google Shape;1758;p28"/>
          <p:cNvSpPr txBox="1">
            <a:spLocks noGrp="1"/>
          </p:cNvSpPr>
          <p:nvPr>
            <p:ph type="subTitle" idx="3"/>
          </p:nvPr>
        </p:nvSpPr>
        <p:spPr>
          <a:xfrm>
            <a:off x="1314933" y="2275588"/>
            <a:ext cx="4125600" cy="792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solidFill>
                  <a:schemeClr val="dk1"/>
                </a:solidFill>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759" name="Google Shape;1759;p28"/>
          <p:cNvSpPr txBox="1">
            <a:spLocks noGrp="1"/>
          </p:cNvSpPr>
          <p:nvPr>
            <p:ph type="subTitle" idx="4"/>
          </p:nvPr>
        </p:nvSpPr>
        <p:spPr>
          <a:xfrm>
            <a:off x="1314947" y="3374855"/>
            <a:ext cx="4125600" cy="63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Anton"/>
              <a:buNone/>
              <a:defRPr sz="3200" b="1">
                <a:solidFill>
                  <a:schemeClr val="dk1"/>
                </a:solidFill>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60" name="Google Shape;1760;p28"/>
          <p:cNvSpPr txBox="1">
            <a:spLocks noGrp="1"/>
          </p:cNvSpPr>
          <p:nvPr>
            <p:ph type="subTitle" idx="5"/>
          </p:nvPr>
        </p:nvSpPr>
        <p:spPr>
          <a:xfrm>
            <a:off x="1314947" y="1847067"/>
            <a:ext cx="4125600" cy="63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Anton"/>
              <a:buNone/>
              <a:defRPr sz="3200" b="1">
                <a:solidFill>
                  <a:schemeClr val="dk1"/>
                </a:solidFill>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61" name="Google Shape;1761;p28"/>
          <p:cNvSpPr txBox="1">
            <a:spLocks noGrp="1"/>
          </p:cNvSpPr>
          <p:nvPr>
            <p:ph type="subTitle" idx="6"/>
          </p:nvPr>
        </p:nvSpPr>
        <p:spPr>
          <a:xfrm>
            <a:off x="1314972" y="4902643"/>
            <a:ext cx="4125600" cy="63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Anton"/>
              <a:buNone/>
              <a:defRPr sz="3200" b="1">
                <a:solidFill>
                  <a:schemeClr val="dk1"/>
                </a:solidFill>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62" name="Google Shape;1762;p28"/>
          <p:cNvSpPr>
            <a:spLocks noGrp="1"/>
          </p:cNvSpPr>
          <p:nvPr>
            <p:ph type="pic" idx="7"/>
          </p:nvPr>
        </p:nvSpPr>
        <p:spPr>
          <a:xfrm>
            <a:off x="7376933" y="1724400"/>
            <a:ext cx="3438800" cy="4226400"/>
          </a:xfrm>
          <a:prstGeom prst="rect">
            <a:avLst/>
          </a:prstGeom>
          <a:noFill/>
          <a:ln w="1905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sp>
      <p:grpSp>
        <p:nvGrpSpPr>
          <p:cNvPr id="1763" name="Google Shape;1763;p28"/>
          <p:cNvGrpSpPr/>
          <p:nvPr/>
        </p:nvGrpSpPr>
        <p:grpSpPr>
          <a:xfrm>
            <a:off x="11421019" y="2756867"/>
            <a:ext cx="1233747" cy="1257844"/>
            <a:chOff x="595389" y="1761100"/>
            <a:chExt cx="925310" cy="943383"/>
          </a:xfrm>
        </p:grpSpPr>
        <p:cxnSp>
          <p:nvCxnSpPr>
            <p:cNvPr id="1764" name="Google Shape;1764;p28"/>
            <p:cNvCxnSpPr/>
            <p:nvPr/>
          </p:nvCxnSpPr>
          <p:spPr>
            <a:xfrm>
              <a:off x="790199" y="2065118"/>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1765" name="Google Shape;1765;p28"/>
            <p:cNvCxnSpPr/>
            <p:nvPr/>
          </p:nvCxnSpPr>
          <p:spPr>
            <a:xfrm>
              <a:off x="595389" y="2117083"/>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1766" name="Google Shape;1766;p28"/>
            <p:cNvCxnSpPr/>
            <p:nvPr/>
          </p:nvCxnSpPr>
          <p:spPr>
            <a:xfrm>
              <a:off x="656919" y="1761100"/>
              <a:ext cx="730500" cy="587400"/>
            </a:xfrm>
            <a:prstGeom prst="straightConnector1">
              <a:avLst/>
            </a:prstGeom>
            <a:noFill/>
            <a:ln w="9525" cap="flat" cmpd="sng">
              <a:solidFill>
                <a:schemeClr val="dk2"/>
              </a:solidFill>
              <a:prstDash val="solid"/>
              <a:round/>
              <a:headEnd type="none" w="med" len="med"/>
              <a:tailEnd type="none" w="med" len="med"/>
            </a:ln>
          </p:spPr>
        </p:cxnSp>
      </p:grpSp>
    </p:spTree>
    <p:extLst>
      <p:ext uri="{BB962C8B-B14F-4D97-AF65-F5344CB8AC3E}">
        <p14:creationId xmlns:p14="http://schemas.microsoft.com/office/powerpoint/2010/main" val="26810168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767"/>
        <p:cNvGrpSpPr/>
        <p:nvPr/>
      </p:nvGrpSpPr>
      <p:grpSpPr>
        <a:xfrm>
          <a:off x="0" y="0"/>
          <a:ext cx="0" cy="0"/>
          <a:chOff x="0" y="0"/>
          <a:chExt cx="0" cy="0"/>
        </a:xfrm>
      </p:grpSpPr>
      <p:pic>
        <p:nvPicPr>
          <p:cNvPr id="1768" name="Google Shape;1768;p29"/>
          <p:cNvPicPr preferRelativeResize="0"/>
          <p:nvPr/>
        </p:nvPicPr>
        <p:blipFill>
          <a:blip r:embed="rId2">
            <a:alphaModFix/>
          </a:blip>
          <a:stretch>
            <a:fillRect/>
          </a:stretch>
        </p:blipFill>
        <p:spPr>
          <a:xfrm rot="-5400000">
            <a:off x="2657734" y="-2657734"/>
            <a:ext cx="6870167" cy="12185635"/>
          </a:xfrm>
          <a:prstGeom prst="rect">
            <a:avLst/>
          </a:prstGeom>
          <a:noFill/>
          <a:ln>
            <a:noFill/>
          </a:ln>
        </p:spPr>
      </p:pic>
      <p:sp>
        <p:nvSpPr>
          <p:cNvPr id="1769" name="Google Shape;1769;p29"/>
          <p:cNvSpPr/>
          <p:nvPr/>
        </p:nvSpPr>
        <p:spPr>
          <a:xfrm>
            <a:off x="0" y="0"/>
            <a:ext cx="1786400" cy="6858000"/>
          </a:xfrm>
          <a:prstGeom prst="rect">
            <a:avLst/>
          </a:prstGeom>
          <a:gradFill>
            <a:gsLst>
              <a:gs pos="0">
                <a:schemeClr val="accent3"/>
              </a:gs>
              <a:gs pos="100000">
                <a:schemeClr val="accent4"/>
              </a:gs>
            </a:gsLst>
            <a:lin ang="1350003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70" name="Google Shape;1770;p29"/>
          <p:cNvGrpSpPr/>
          <p:nvPr/>
        </p:nvGrpSpPr>
        <p:grpSpPr>
          <a:xfrm>
            <a:off x="11510527" y="2322084"/>
            <a:ext cx="2208416" cy="2213832"/>
            <a:chOff x="2929375" y="236175"/>
            <a:chExt cx="805325" cy="807300"/>
          </a:xfrm>
        </p:grpSpPr>
        <p:sp>
          <p:nvSpPr>
            <p:cNvPr id="1771" name="Google Shape;1771;p29"/>
            <p:cNvSpPr/>
            <p:nvPr/>
          </p:nvSpPr>
          <p:spPr>
            <a:xfrm>
              <a:off x="2986025" y="241975"/>
              <a:ext cx="280400" cy="191800"/>
            </a:xfrm>
            <a:custGeom>
              <a:avLst/>
              <a:gdLst/>
              <a:ahLst/>
              <a:cxnLst/>
              <a:rect l="l" t="t" r="r" b="b"/>
              <a:pathLst>
                <a:path w="11216" h="7672" extrusionOk="0">
                  <a:moveTo>
                    <a:pt x="11216" y="1"/>
                  </a:moveTo>
                  <a:cubicBezTo>
                    <a:pt x="10964" y="1"/>
                    <a:pt x="10809" y="98"/>
                    <a:pt x="10577" y="98"/>
                  </a:cubicBezTo>
                  <a:lnTo>
                    <a:pt x="310" y="7110"/>
                  </a:lnTo>
                  <a:cubicBezTo>
                    <a:pt x="233" y="7265"/>
                    <a:pt x="155" y="7439"/>
                    <a:pt x="0" y="7672"/>
                  </a:cubicBezTo>
                  <a:lnTo>
                    <a:pt x="112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9"/>
            <p:cNvSpPr/>
            <p:nvPr/>
          </p:nvSpPr>
          <p:spPr>
            <a:xfrm>
              <a:off x="2951650" y="236175"/>
              <a:ext cx="395650" cy="270250"/>
            </a:xfrm>
            <a:custGeom>
              <a:avLst/>
              <a:gdLst/>
              <a:ahLst/>
              <a:cxnLst/>
              <a:rect l="l" t="t" r="r" b="b"/>
              <a:pathLst>
                <a:path w="15826" h="10810" extrusionOk="0">
                  <a:moveTo>
                    <a:pt x="15341" y="1"/>
                  </a:moveTo>
                  <a:lnTo>
                    <a:pt x="155" y="10402"/>
                  </a:lnTo>
                  <a:cubicBezTo>
                    <a:pt x="155" y="10499"/>
                    <a:pt x="78" y="10654"/>
                    <a:pt x="0" y="10809"/>
                  </a:cubicBezTo>
                  <a:lnTo>
                    <a:pt x="158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9"/>
            <p:cNvSpPr/>
            <p:nvPr/>
          </p:nvSpPr>
          <p:spPr>
            <a:xfrm>
              <a:off x="2935650" y="241975"/>
              <a:ext cx="472175" cy="324975"/>
            </a:xfrm>
            <a:custGeom>
              <a:avLst/>
              <a:gdLst/>
              <a:ahLst/>
              <a:cxnLst/>
              <a:rect l="l" t="t" r="r" b="b"/>
              <a:pathLst>
                <a:path w="18887" h="12999" extrusionOk="0">
                  <a:moveTo>
                    <a:pt x="18558" y="1"/>
                  </a:moveTo>
                  <a:lnTo>
                    <a:pt x="78" y="12689"/>
                  </a:lnTo>
                  <a:cubicBezTo>
                    <a:pt x="78" y="12766"/>
                    <a:pt x="78" y="12844"/>
                    <a:pt x="1" y="12999"/>
                  </a:cubicBezTo>
                  <a:lnTo>
                    <a:pt x="18887" y="98"/>
                  </a:lnTo>
                  <a:cubicBezTo>
                    <a:pt x="18790" y="1"/>
                    <a:pt x="18713" y="1"/>
                    <a:pt x="18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9"/>
            <p:cNvSpPr/>
            <p:nvPr/>
          </p:nvSpPr>
          <p:spPr>
            <a:xfrm>
              <a:off x="2929375" y="254100"/>
              <a:ext cx="530750" cy="367575"/>
            </a:xfrm>
            <a:custGeom>
              <a:avLst/>
              <a:gdLst/>
              <a:ahLst/>
              <a:cxnLst/>
              <a:rect l="l" t="t" r="r" b="b"/>
              <a:pathLst>
                <a:path w="21230" h="14703" extrusionOk="0">
                  <a:moveTo>
                    <a:pt x="20978" y="0"/>
                  </a:moveTo>
                  <a:lnTo>
                    <a:pt x="77" y="14373"/>
                  </a:lnTo>
                  <a:cubicBezTo>
                    <a:pt x="77" y="14451"/>
                    <a:pt x="0" y="14528"/>
                    <a:pt x="0" y="14702"/>
                  </a:cubicBezTo>
                  <a:lnTo>
                    <a:pt x="21230" y="97"/>
                  </a:lnTo>
                  <a:cubicBezTo>
                    <a:pt x="21152" y="97"/>
                    <a:pt x="21075" y="97"/>
                    <a:pt x="20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9"/>
            <p:cNvSpPr/>
            <p:nvPr/>
          </p:nvSpPr>
          <p:spPr>
            <a:xfrm>
              <a:off x="2929375" y="272500"/>
              <a:ext cx="577250" cy="397600"/>
            </a:xfrm>
            <a:custGeom>
              <a:avLst/>
              <a:gdLst/>
              <a:ahLst/>
              <a:cxnLst/>
              <a:rect l="l" t="t" r="r" b="b"/>
              <a:pathLst>
                <a:path w="23090" h="15904" extrusionOk="0">
                  <a:moveTo>
                    <a:pt x="22838" y="0"/>
                  </a:moveTo>
                  <a:lnTo>
                    <a:pt x="0" y="15574"/>
                  </a:lnTo>
                  <a:cubicBezTo>
                    <a:pt x="77" y="15729"/>
                    <a:pt x="77" y="15826"/>
                    <a:pt x="77" y="15903"/>
                  </a:cubicBezTo>
                  <a:lnTo>
                    <a:pt x="23089" y="155"/>
                  </a:lnTo>
                  <a:cubicBezTo>
                    <a:pt x="23012" y="78"/>
                    <a:pt x="22915" y="78"/>
                    <a:pt x="22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9"/>
            <p:cNvSpPr/>
            <p:nvPr/>
          </p:nvSpPr>
          <p:spPr>
            <a:xfrm>
              <a:off x="2935650" y="294775"/>
              <a:ext cx="611175" cy="421825"/>
            </a:xfrm>
            <a:custGeom>
              <a:avLst/>
              <a:gdLst/>
              <a:ahLst/>
              <a:cxnLst/>
              <a:rect l="l" t="t" r="r" b="b"/>
              <a:pathLst>
                <a:path w="24447" h="16873" extrusionOk="0">
                  <a:moveTo>
                    <a:pt x="24214" y="0"/>
                  </a:moveTo>
                  <a:lnTo>
                    <a:pt x="1" y="16543"/>
                  </a:lnTo>
                  <a:cubicBezTo>
                    <a:pt x="1" y="16620"/>
                    <a:pt x="1" y="16698"/>
                    <a:pt x="78" y="16872"/>
                  </a:cubicBezTo>
                  <a:lnTo>
                    <a:pt x="24446" y="155"/>
                  </a:lnTo>
                  <a:cubicBezTo>
                    <a:pt x="24369" y="78"/>
                    <a:pt x="24291" y="0"/>
                    <a:pt x="24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9"/>
            <p:cNvSpPr/>
            <p:nvPr/>
          </p:nvSpPr>
          <p:spPr>
            <a:xfrm>
              <a:off x="2945350" y="318975"/>
              <a:ext cx="637775" cy="439750"/>
            </a:xfrm>
            <a:custGeom>
              <a:avLst/>
              <a:gdLst/>
              <a:ahLst/>
              <a:cxnLst/>
              <a:rect l="l" t="t" r="r" b="b"/>
              <a:pathLst>
                <a:path w="25511" h="17590" extrusionOk="0">
                  <a:moveTo>
                    <a:pt x="25279" y="1"/>
                  </a:moveTo>
                  <a:lnTo>
                    <a:pt x="0" y="17357"/>
                  </a:lnTo>
                  <a:cubicBezTo>
                    <a:pt x="0" y="17434"/>
                    <a:pt x="97" y="17512"/>
                    <a:pt x="97" y="17589"/>
                  </a:cubicBezTo>
                  <a:lnTo>
                    <a:pt x="25511" y="156"/>
                  </a:lnTo>
                  <a:cubicBezTo>
                    <a:pt x="25434" y="78"/>
                    <a:pt x="25356" y="78"/>
                    <a:pt x="25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9"/>
            <p:cNvSpPr/>
            <p:nvPr/>
          </p:nvSpPr>
          <p:spPr>
            <a:xfrm>
              <a:off x="2959875" y="347075"/>
              <a:ext cx="655700" cy="449900"/>
            </a:xfrm>
            <a:custGeom>
              <a:avLst/>
              <a:gdLst/>
              <a:ahLst/>
              <a:cxnLst/>
              <a:rect l="l" t="t" r="r" b="b"/>
              <a:pathLst>
                <a:path w="26228" h="17996" extrusionOk="0">
                  <a:moveTo>
                    <a:pt x="25976" y="0"/>
                  </a:moveTo>
                  <a:lnTo>
                    <a:pt x="0" y="17763"/>
                  </a:lnTo>
                  <a:cubicBezTo>
                    <a:pt x="0" y="17841"/>
                    <a:pt x="78" y="17918"/>
                    <a:pt x="78" y="17996"/>
                  </a:cubicBezTo>
                  <a:lnTo>
                    <a:pt x="26228" y="155"/>
                  </a:lnTo>
                  <a:cubicBezTo>
                    <a:pt x="26150" y="78"/>
                    <a:pt x="26053" y="0"/>
                    <a:pt x="259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9"/>
            <p:cNvSpPr/>
            <p:nvPr/>
          </p:nvSpPr>
          <p:spPr>
            <a:xfrm>
              <a:off x="2977800" y="377575"/>
              <a:ext cx="663925" cy="457650"/>
            </a:xfrm>
            <a:custGeom>
              <a:avLst/>
              <a:gdLst/>
              <a:ahLst/>
              <a:cxnLst/>
              <a:rect l="l" t="t" r="r" b="b"/>
              <a:pathLst>
                <a:path w="26557" h="18306" extrusionOk="0">
                  <a:moveTo>
                    <a:pt x="26402" y="1"/>
                  </a:moveTo>
                  <a:lnTo>
                    <a:pt x="0" y="18073"/>
                  </a:lnTo>
                  <a:cubicBezTo>
                    <a:pt x="0" y="18151"/>
                    <a:pt x="78" y="18228"/>
                    <a:pt x="78" y="18306"/>
                  </a:cubicBezTo>
                  <a:lnTo>
                    <a:pt x="26557" y="156"/>
                  </a:lnTo>
                  <a:cubicBezTo>
                    <a:pt x="26557" y="78"/>
                    <a:pt x="26479" y="1"/>
                    <a:pt x="26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9"/>
            <p:cNvSpPr/>
            <p:nvPr/>
          </p:nvSpPr>
          <p:spPr>
            <a:xfrm>
              <a:off x="2998125" y="409550"/>
              <a:ext cx="669750" cy="460075"/>
            </a:xfrm>
            <a:custGeom>
              <a:avLst/>
              <a:gdLst/>
              <a:ahLst/>
              <a:cxnLst/>
              <a:rect l="l" t="t" r="r" b="b"/>
              <a:pathLst>
                <a:path w="26790" h="18403" extrusionOk="0">
                  <a:moveTo>
                    <a:pt x="26635" y="0"/>
                  </a:moveTo>
                  <a:lnTo>
                    <a:pt x="1" y="18170"/>
                  </a:lnTo>
                  <a:cubicBezTo>
                    <a:pt x="78" y="18247"/>
                    <a:pt x="78" y="18247"/>
                    <a:pt x="78" y="18325"/>
                  </a:cubicBezTo>
                  <a:lnTo>
                    <a:pt x="156" y="18402"/>
                  </a:lnTo>
                  <a:lnTo>
                    <a:pt x="26790" y="174"/>
                  </a:lnTo>
                  <a:cubicBezTo>
                    <a:pt x="26712" y="174"/>
                    <a:pt x="26712" y="78"/>
                    <a:pt x="26712" y="78"/>
                  </a:cubicBezTo>
                  <a:lnTo>
                    <a:pt x="266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9"/>
            <p:cNvSpPr/>
            <p:nvPr/>
          </p:nvSpPr>
          <p:spPr>
            <a:xfrm>
              <a:off x="3022350" y="443925"/>
              <a:ext cx="665875" cy="458125"/>
            </a:xfrm>
            <a:custGeom>
              <a:avLst/>
              <a:gdLst/>
              <a:ahLst/>
              <a:cxnLst/>
              <a:rect l="l" t="t" r="r" b="b"/>
              <a:pathLst>
                <a:path w="26635" h="18325" extrusionOk="0">
                  <a:moveTo>
                    <a:pt x="26557" y="0"/>
                  </a:moveTo>
                  <a:lnTo>
                    <a:pt x="0" y="18170"/>
                  </a:lnTo>
                  <a:cubicBezTo>
                    <a:pt x="78" y="18247"/>
                    <a:pt x="155" y="18247"/>
                    <a:pt x="155" y="18325"/>
                  </a:cubicBezTo>
                  <a:lnTo>
                    <a:pt x="26634" y="252"/>
                  </a:lnTo>
                  <a:cubicBezTo>
                    <a:pt x="26634" y="155"/>
                    <a:pt x="26557" y="78"/>
                    <a:pt x="265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9"/>
            <p:cNvSpPr/>
            <p:nvPr/>
          </p:nvSpPr>
          <p:spPr>
            <a:xfrm>
              <a:off x="3050425" y="480250"/>
              <a:ext cx="655725" cy="451825"/>
            </a:xfrm>
            <a:custGeom>
              <a:avLst/>
              <a:gdLst/>
              <a:ahLst/>
              <a:cxnLst/>
              <a:rect l="l" t="t" r="r" b="b"/>
              <a:pathLst>
                <a:path w="26229" h="18073" extrusionOk="0">
                  <a:moveTo>
                    <a:pt x="26151" y="0"/>
                  </a:moveTo>
                  <a:lnTo>
                    <a:pt x="1" y="17918"/>
                  </a:lnTo>
                  <a:cubicBezTo>
                    <a:pt x="78" y="17995"/>
                    <a:pt x="156" y="17995"/>
                    <a:pt x="252" y="18073"/>
                  </a:cubicBezTo>
                  <a:lnTo>
                    <a:pt x="26228" y="252"/>
                  </a:lnTo>
                  <a:cubicBezTo>
                    <a:pt x="26228" y="155"/>
                    <a:pt x="26151" y="78"/>
                    <a:pt x="26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9"/>
            <p:cNvSpPr/>
            <p:nvPr/>
          </p:nvSpPr>
          <p:spPr>
            <a:xfrm>
              <a:off x="3082875" y="520425"/>
              <a:ext cx="637300" cy="440225"/>
            </a:xfrm>
            <a:custGeom>
              <a:avLst/>
              <a:gdLst/>
              <a:ahLst/>
              <a:cxnLst/>
              <a:rect l="l" t="t" r="r" b="b"/>
              <a:pathLst>
                <a:path w="25492" h="17609" extrusionOk="0">
                  <a:moveTo>
                    <a:pt x="25414" y="1"/>
                  </a:moveTo>
                  <a:lnTo>
                    <a:pt x="0" y="17434"/>
                  </a:lnTo>
                  <a:cubicBezTo>
                    <a:pt x="78" y="17434"/>
                    <a:pt x="155" y="17531"/>
                    <a:pt x="233" y="17609"/>
                  </a:cubicBezTo>
                  <a:lnTo>
                    <a:pt x="25492" y="253"/>
                  </a:lnTo>
                  <a:cubicBezTo>
                    <a:pt x="25492" y="175"/>
                    <a:pt x="25414" y="98"/>
                    <a:pt x="25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9"/>
            <p:cNvSpPr/>
            <p:nvPr/>
          </p:nvSpPr>
          <p:spPr>
            <a:xfrm>
              <a:off x="3119200" y="563050"/>
              <a:ext cx="611150" cy="421825"/>
            </a:xfrm>
            <a:custGeom>
              <a:avLst/>
              <a:gdLst/>
              <a:ahLst/>
              <a:cxnLst/>
              <a:rect l="l" t="t" r="r" b="b"/>
              <a:pathLst>
                <a:path w="24446" h="16873" extrusionOk="0">
                  <a:moveTo>
                    <a:pt x="24368" y="1"/>
                  </a:moveTo>
                  <a:lnTo>
                    <a:pt x="0" y="16698"/>
                  </a:lnTo>
                  <a:cubicBezTo>
                    <a:pt x="78" y="16795"/>
                    <a:pt x="155" y="16795"/>
                    <a:pt x="233" y="16872"/>
                  </a:cubicBezTo>
                  <a:lnTo>
                    <a:pt x="24446" y="233"/>
                  </a:lnTo>
                  <a:cubicBezTo>
                    <a:pt x="24446" y="156"/>
                    <a:pt x="24368" y="78"/>
                    <a:pt x="243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9"/>
            <p:cNvSpPr/>
            <p:nvPr/>
          </p:nvSpPr>
          <p:spPr>
            <a:xfrm>
              <a:off x="3159375" y="609550"/>
              <a:ext cx="575325" cy="397600"/>
            </a:xfrm>
            <a:custGeom>
              <a:avLst/>
              <a:gdLst/>
              <a:ahLst/>
              <a:cxnLst/>
              <a:rect l="l" t="t" r="r" b="b"/>
              <a:pathLst>
                <a:path w="23013" h="15904" extrusionOk="0">
                  <a:moveTo>
                    <a:pt x="23013" y="0"/>
                  </a:moveTo>
                  <a:lnTo>
                    <a:pt x="1" y="15729"/>
                  </a:lnTo>
                  <a:cubicBezTo>
                    <a:pt x="78" y="15806"/>
                    <a:pt x="156" y="15806"/>
                    <a:pt x="253" y="15903"/>
                  </a:cubicBezTo>
                  <a:lnTo>
                    <a:pt x="23013" y="233"/>
                  </a:lnTo>
                  <a:lnTo>
                    <a:pt x="230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9"/>
            <p:cNvSpPr/>
            <p:nvPr/>
          </p:nvSpPr>
          <p:spPr>
            <a:xfrm>
              <a:off x="3203925" y="657975"/>
              <a:ext cx="530775" cy="365150"/>
            </a:xfrm>
            <a:custGeom>
              <a:avLst/>
              <a:gdLst/>
              <a:ahLst/>
              <a:cxnLst/>
              <a:rect l="l" t="t" r="r" b="b"/>
              <a:pathLst>
                <a:path w="21231" h="14606" extrusionOk="0">
                  <a:moveTo>
                    <a:pt x="21231" y="0"/>
                  </a:moveTo>
                  <a:lnTo>
                    <a:pt x="1" y="14528"/>
                  </a:lnTo>
                  <a:cubicBezTo>
                    <a:pt x="156" y="14606"/>
                    <a:pt x="233" y="14606"/>
                    <a:pt x="311" y="14606"/>
                  </a:cubicBezTo>
                  <a:lnTo>
                    <a:pt x="21231" y="310"/>
                  </a:lnTo>
                  <a:lnTo>
                    <a:pt x="212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9"/>
            <p:cNvSpPr/>
            <p:nvPr/>
          </p:nvSpPr>
          <p:spPr>
            <a:xfrm>
              <a:off x="3256225" y="712200"/>
              <a:ext cx="472200" cy="324975"/>
            </a:xfrm>
            <a:custGeom>
              <a:avLst/>
              <a:gdLst/>
              <a:ahLst/>
              <a:cxnLst/>
              <a:rect l="l" t="t" r="r" b="b"/>
              <a:pathLst>
                <a:path w="18888" h="12999" extrusionOk="0">
                  <a:moveTo>
                    <a:pt x="18887" y="1"/>
                  </a:moveTo>
                  <a:lnTo>
                    <a:pt x="1" y="12921"/>
                  </a:lnTo>
                  <a:cubicBezTo>
                    <a:pt x="156" y="12921"/>
                    <a:pt x="253" y="12998"/>
                    <a:pt x="408" y="12998"/>
                  </a:cubicBezTo>
                  <a:lnTo>
                    <a:pt x="18887" y="330"/>
                  </a:lnTo>
                  <a:lnTo>
                    <a:pt x="188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9"/>
            <p:cNvSpPr/>
            <p:nvPr/>
          </p:nvSpPr>
          <p:spPr>
            <a:xfrm>
              <a:off x="3318700" y="772750"/>
              <a:ext cx="393725" cy="270725"/>
            </a:xfrm>
            <a:custGeom>
              <a:avLst/>
              <a:gdLst/>
              <a:ahLst/>
              <a:cxnLst/>
              <a:rect l="l" t="t" r="r" b="b"/>
              <a:pathLst>
                <a:path w="15749" h="10829" extrusionOk="0">
                  <a:moveTo>
                    <a:pt x="15749" y="0"/>
                  </a:moveTo>
                  <a:lnTo>
                    <a:pt x="1" y="10828"/>
                  </a:lnTo>
                  <a:lnTo>
                    <a:pt x="485" y="10828"/>
                  </a:lnTo>
                  <a:lnTo>
                    <a:pt x="15671" y="407"/>
                  </a:lnTo>
                  <a:cubicBezTo>
                    <a:pt x="15671" y="252"/>
                    <a:pt x="15749" y="174"/>
                    <a:pt x="157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9"/>
            <p:cNvSpPr/>
            <p:nvPr/>
          </p:nvSpPr>
          <p:spPr>
            <a:xfrm>
              <a:off x="3399575" y="845375"/>
              <a:ext cx="280425" cy="191800"/>
            </a:xfrm>
            <a:custGeom>
              <a:avLst/>
              <a:gdLst/>
              <a:ahLst/>
              <a:cxnLst/>
              <a:rect l="l" t="t" r="r" b="b"/>
              <a:pathLst>
                <a:path w="11217" h="7672" extrusionOk="0">
                  <a:moveTo>
                    <a:pt x="11216" y="1"/>
                  </a:moveTo>
                  <a:lnTo>
                    <a:pt x="1" y="7671"/>
                  </a:lnTo>
                  <a:cubicBezTo>
                    <a:pt x="233" y="7594"/>
                    <a:pt x="407" y="7594"/>
                    <a:pt x="562" y="7594"/>
                  </a:cubicBezTo>
                  <a:lnTo>
                    <a:pt x="10887" y="485"/>
                  </a:lnTo>
                  <a:cubicBezTo>
                    <a:pt x="10984" y="330"/>
                    <a:pt x="11061" y="175"/>
                    <a:pt x="112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0" name="Google Shape;1790;p29"/>
          <p:cNvGrpSpPr/>
          <p:nvPr/>
        </p:nvGrpSpPr>
        <p:grpSpPr>
          <a:xfrm>
            <a:off x="5737301" y="6286767"/>
            <a:ext cx="717367" cy="210400"/>
            <a:chOff x="2575325" y="1348650"/>
            <a:chExt cx="538025" cy="157800"/>
          </a:xfrm>
        </p:grpSpPr>
        <p:sp>
          <p:nvSpPr>
            <p:cNvPr id="1791" name="Google Shape;1791;p29"/>
            <p:cNvSpPr/>
            <p:nvPr/>
          </p:nvSpPr>
          <p:spPr>
            <a:xfrm>
              <a:off x="2575325" y="1348650"/>
              <a:ext cx="157800" cy="157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29"/>
            <p:cNvSpPr/>
            <p:nvPr/>
          </p:nvSpPr>
          <p:spPr>
            <a:xfrm>
              <a:off x="2765438" y="1348650"/>
              <a:ext cx="157800" cy="157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29"/>
            <p:cNvSpPr/>
            <p:nvPr/>
          </p:nvSpPr>
          <p:spPr>
            <a:xfrm>
              <a:off x="2955550" y="1348650"/>
              <a:ext cx="157800" cy="157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4" name="Google Shape;1794;p29"/>
          <p:cNvGrpSpPr/>
          <p:nvPr/>
        </p:nvGrpSpPr>
        <p:grpSpPr>
          <a:xfrm>
            <a:off x="-338015" y="91083"/>
            <a:ext cx="1233747" cy="1257844"/>
            <a:chOff x="595389" y="1761100"/>
            <a:chExt cx="925310" cy="943383"/>
          </a:xfrm>
        </p:grpSpPr>
        <p:cxnSp>
          <p:nvCxnSpPr>
            <p:cNvPr id="1795" name="Google Shape;1795;p29"/>
            <p:cNvCxnSpPr/>
            <p:nvPr/>
          </p:nvCxnSpPr>
          <p:spPr>
            <a:xfrm>
              <a:off x="790199" y="2065118"/>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1796" name="Google Shape;1796;p29"/>
            <p:cNvCxnSpPr/>
            <p:nvPr/>
          </p:nvCxnSpPr>
          <p:spPr>
            <a:xfrm>
              <a:off x="595389" y="2117083"/>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1797" name="Google Shape;1797;p29"/>
            <p:cNvCxnSpPr/>
            <p:nvPr/>
          </p:nvCxnSpPr>
          <p:spPr>
            <a:xfrm>
              <a:off x="656919" y="1761100"/>
              <a:ext cx="730500" cy="587400"/>
            </a:xfrm>
            <a:prstGeom prst="straightConnector1">
              <a:avLst/>
            </a:prstGeom>
            <a:noFill/>
            <a:ln w="9525" cap="flat" cmpd="sng">
              <a:solidFill>
                <a:schemeClr val="dk2"/>
              </a:solidFill>
              <a:prstDash val="solid"/>
              <a:round/>
              <a:headEnd type="none" w="med" len="med"/>
              <a:tailEnd type="none" w="med" len="med"/>
            </a:ln>
          </p:spPr>
        </p:cxnSp>
      </p:grpSp>
      <p:grpSp>
        <p:nvGrpSpPr>
          <p:cNvPr id="1798" name="Google Shape;1798;p29"/>
          <p:cNvGrpSpPr/>
          <p:nvPr/>
        </p:nvGrpSpPr>
        <p:grpSpPr>
          <a:xfrm>
            <a:off x="11440252" y="5950801"/>
            <a:ext cx="1233747" cy="1257844"/>
            <a:chOff x="595389" y="1761100"/>
            <a:chExt cx="925310" cy="943383"/>
          </a:xfrm>
        </p:grpSpPr>
        <p:cxnSp>
          <p:nvCxnSpPr>
            <p:cNvPr id="1799" name="Google Shape;1799;p29"/>
            <p:cNvCxnSpPr/>
            <p:nvPr/>
          </p:nvCxnSpPr>
          <p:spPr>
            <a:xfrm>
              <a:off x="790199" y="2065118"/>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1800" name="Google Shape;1800;p29"/>
            <p:cNvCxnSpPr/>
            <p:nvPr/>
          </p:nvCxnSpPr>
          <p:spPr>
            <a:xfrm>
              <a:off x="595389" y="2117083"/>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1801" name="Google Shape;1801;p29"/>
            <p:cNvCxnSpPr/>
            <p:nvPr/>
          </p:nvCxnSpPr>
          <p:spPr>
            <a:xfrm>
              <a:off x="656919" y="1761100"/>
              <a:ext cx="730500" cy="587400"/>
            </a:xfrm>
            <a:prstGeom prst="straightConnector1">
              <a:avLst/>
            </a:prstGeom>
            <a:noFill/>
            <a:ln w="9525" cap="flat" cmpd="sng">
              <a:solidFill>
                <a:schemeClr val="dk2"/>
              </a:solidFill>
              <a:prstDash val="solid"/>
              <a:round/>
              <a:headEnd type="none" w="med" len="med"/>
              <a:tailEnd type="none" w="med" len="med"/>
            </a:ln>
          </p:spPr>
        </p:cxnSp>
      </p:grpSp>
      <p:grpSp>
        <p:nvGrpSpPr>
          <p:cNvPr id="1802" name="Google Shape;1802;p29"/>
          <p:cNvGrpSpPr/>
          <p:nvPr/>
        </p:nvGrpSpPr>
        <p:grpSpPr>
          <a:xfrm>
            <a:off x="9119230" y="284301"/>
            <a:ext cx="2112769" cy="262065"/>
            <a:chOff x="750197" y="155825"/>
            <a:chExt cx="1584577" cy="196549"/>
          </a:xfrm>
        </p:grpSpPr>
        <p:sp>
          <p:nvSpPr>
            <p:cNvPr id="1803" name="Google Shape;1803;p29"/>
            <p:cNvSpPr/>
            <p:nvPr/>
          </p:nvSpPr>
          <p:spPr>
            <a:xfrm rot="-5400000">
              <a:off x="2093744" y="299443"/>
              <a:ext cx="52930" cy="52930"/>
            </a:xfrm>
            <a:custGeom>
              <a:avLst/>
              <a:gdLst/>
              <a:ahLst/>
              <a:cxnLst/>
              <a:rect l="l" t="t" r="r" b="b"/>
              <a:pathLst>
                <a:path w="1221" h="1221" extrusionOk="0">
                  <a:moveTo>
                    <a:pt x="659" y="0"/>
                  </a:moveTo>
                  <a:cubicBezTo>
                    <a:pt x="252" y="0"/>
                    <a:pt x="0" y="252"/>
                    <a:pt x="0" y="640"/>
                  </a:cubicBezTo>
                  <a:cubicBezTo>
                    <a:pt x="0" y="969"/>
                    <a:pt x="252" y="1221"/>
                    <a:pt x="659" y="1221"/>
                  </a:cubicBezTo>
                  <a:cubicBezTo>
                    <a:pt x="969" y="1221"/>
                    <a:pt x="1221" y="969"/>
                    <a:pt x="1221" y="640"/>
                  </a:cubicBezTo>
                  <a:cubicBezTo>
                    <a:pt x="1221" y="252"/>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9"/>
            <p:cNvSpPr/>
            <p:nvPr/>
          </p:nvSpPr>
          <p:spPr>
            <a:xfrm rot="-5400000">
              <a:off x="1915294" y="299855"/>
              <a:ext cx="52930" cy="52107"/>
            </a:xfrm>
            <a:custGeom>
              <a:avLst/>
              <a:gdLst/>
              <a:ahLst/>
              <a:cxnLst/>
              <a:rect l="l" t="t" r="r" b="b"/>
              <a:pathLst>
                <a:path w="1221" h="1202" extrusionOk="0">
                  <a:moveTo>
                    <a:pt x="659" y="1"/>
                  </a:moveTo>
                  <a:cubicBezTo>
                    <a:pt x="252" y="1"/>
                    <a:pt x="0" y="233"/>
                    <a:pt x="0" y="563"/>
                  </a:cubicBezTo>
                  <a:cubicBezTo>
                    <a:pt x="0" y="969"/>
                    <a:pt x="252" y="1202"/>
                    <a:pt x="659" y="1202"/>
                  </a:cubicBezTo>
                  <a:cubicBezTo>
                    <a:pt x="969" y="1202"/>
                    <a:pt x="1221" y="969"/>
                    <a:pt x="1221" y="563"/>
                  </a:cubicBezTo>
                  <a:cubicBezTo>
                    <a:pt x="1221" y="233"/>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9"/>
            <p:cNvSpPr/>
            <p:nvPr/>
          </p:nvSpPr>
          <p:spPr>
            <a:xfrm rot="-5400000">
              <a:off x="1735196" y="297753"/>
              <a:ext cx="52930" cy="56312"/>
            </a:xfrm>
            <a:custGeom>
              <a:avLst/>
              <a:gdLst/>
              <a:ahLst/>
              <a:cxnLst/>
              <a:rect l="l" t="t" r="r" b="b"/>
              <a:pathLst>
                <a:path w="1221" h="1299" extrusionOk="0">
                  <a:moveTo>
                    <a:pt x="659" y="0"/>
                  </a:moveTo>
                  <a:cubicBezTo>
                    <a:pt x="252" y="0"/>
                    <a:pt x="0" y="330"/>
                    <a:pt x="0" y="640"/>
                  </a:cubicBezTo>
                  <a:cubicBezTo>
                    <a:pt x="0" y="969"/>
                    <a:pt x="252" y="1298"/>
                    <a:pt x="659" y="1298"/>
                  </a:cubicBezTo>
                  <a:cubicBezTo>
                    <a:pt x="969" y="1298"/>
                    <a:pt x="1221" y="969"/>
                    <a:pt x="1221" y="640"/>
                  </a:cubicBezTo>
                  <a:cubicBezTo>
                    <a:pt x="1221" y="330"/>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9"/>
            <p:cNvSpPr/>
            <p:nvPr/>
          </p:nvSpPr>
          <p:spPr>
            <a:xfrm rot="-5400000">
              <a:off x="1556334" y="297753"/>
              <a:ext cx="52930" cy="56312"/>
            </a:xfrm>
            <a:custGeom>
              <a:avLst/>
              <a:gdLst/>
              <a:ahLst/>
              <a:cxnLst/>
              <a:rect l="l" t="t" r="r" b="b"/>
              <a:pathLst>
                <a:path w="1221" h="1299" extrusionOk="0">
                  <a:moveTo>
                    <a:pt x="659" y="0"/>
                  </a:moveTo>
                  <a:cubicBezTo>
                    <a:pt x="252" y="0"/>
                    <a:pt x="0" y="330"/>
                    <a:pt x="0" y="659"/>
                  </a:cubicBezTo>
                  <a:cubicBezTo>
                    <a:pt x="0" y="969"/>
                    <a:pt x="252" y="1298"/>
                    <a:pt x="659" y="1298"/>
                  </a:cubicBezTo>
                  <a:cubicBezTo>
                    <a:pt x="969" y="1298"/>
                    <a:pt x="1221" y="969"/>
                    <a:pt x="1221" y="659"/>
                  </a:cubicBezTo>
                  <a:cubicBezTo>
                    <a:pt x="1221" y="330"/>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9"/>
            <p:cNvSpPr/>
            <p:nvPr/>
          </p:nvSpPr>
          <p:spPr>
            <a:xfrm rot="-5400000">
              <a:off x="1378296" y="297753"/>
              <a:ext cx="52930" cy="56312"/>
            </a:xfrm>
            <a:custGeom>
              <a:avLst/>
              <a:gdLst/>
              <a:ahLst/>
              <a:cxnLst/>
              <a:rect l="l" t="t" r="r" b="b"/>
              <a:pathLst>
                <a:path w="1221" h="1299" extrusionOk="0">
                  <a:moveTo>
                    <a:pt x="659" y="1"/>
                  </a:moveTo>
                  <a:cubicBezTo>
                    <a:pt x="252" y="1"/>
                    <a:pt x="0" y="330"/>
                    <a:pt x="0" y="640"/>
                  </a:cubicBezTo>
                  <a:cubicBezTo>
                    <a:pt x="0" y="969"/>
                    <a:pt x="252" y="1299"/>
                    <a:pt x="659" y="1299"/>
                  </a:cubicBezTo>
                  <a:cubicBezTo>
                    <a:pt x="969" y="1299"/>
                    <a:pt x="1221" y="969"/>
                    <a:pt x="1221" y="640"/>
                  </a:cubicBezTo>
                  <a:cubicBezTo>
                    <a:pt x="1221" y="330"/>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9"/>
            <p:cNvSpPr/>
            <p:nvPr/>
          </p:nvSpPr>
          <p:spPr>
            <a:xfrm rot="-5400000">
              <a:off x="1197765" y="299422"/>
              <a:ext cx="52930" cy="52974"/>
            </a:xfrm>
            <a:custGeom>
              <a:avLst/>
              <a:gdLst/>
              <a:ahLst/>
              <a:cxnLst/>
              <a:rect l="l" t="t" r="r" b="b"/>
              <a:pathLst>
                <a:path w="1221" h="1222" extrusionOk="0">
                  <a:moveTo>
                    <a:pt x="659" y="1"/>
                  </a:moveTo>
                  <a:cubicBezTo>
                    <a:pt x="252" y="1"/>
                    <a:pt x="0" y="253"/>
                    <a:pt x="0" y="660"/>
                  </a:cubicBezTo>
                  <a:cubicBezTo>
                    <a:pt x="0" y="970"/>
                    <a:pt x="252" y="1221"/>
                    <a:pt x="659" y="1221"/>
                  </a:cubicBezTo>
                  <a:cubicBezTo>
                    <a:pt x="969" y="1221"/>
                    <a:pt x="1221" y="970"/>
                    <a:pt x="1221" y="660"/>
                  </a:cubicBezTo>
                  <a:cubicBezTo>
                    <a:pt x="1221" y="253"/>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9"/>
            <p:cNvSpPr/>
            <p:nvPr/>
          </p:nvSpPr>
          <p:spPr>
            <a:xfrm rot="-5400000">
              <a:off x="1019336" y="299855"/>
              <a:ext cx="52930" cy="52107"/>
            </a:xfrm>
            <a:custGeom>
              <a:avLst/>
              <a:gdLst/>
              <a:ahLst/>
              <a:cxnLst/>
              <a:rect l="l" t="t" r="r" b="b"/>
              <a:pathLst>
                <a:path w="1221" h="1202" extrusionOk="0">
                  <a:moveTo>
                    <a:pt x="659" y="0"/>
                  </a:moveTo>
                  <a:cubicBezTo>
                    <a:pt x="252" y="0"/>
                    <a:pt x="0" y="233"/>
                    <a:pt x="0" y="640"/>
                  </a:cubicBezTo>
                  <a:cubicBezTo>
                    <a:pt x="0" y="969"/>
                    <a:pt x="252" y="1201"/>
                    <a:pt x="659" y="1201"/>
                  </a:cubicBezTo>
                  <a:cubicBezTo>
                    <a:pt x="969" y="1201"/>
                    <a:pt x="1221" y="969"/>
                    <a:pt x="1221" y="640"/>
                  </a:cubicBezTo>
                  <a:cubicBezTo>
                    <a:pt x="1221" y="233"/>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9"/>
            <p:cNvSpPr/>
            <p:nvPr/>
          </p:nvSpPr>
          <p:spPr>
            <a:xfrm rot="-5400000">
              <a:off x="840886" y="299443"/>
              <a:ext cx="52930" cy="52930"/>
            </a:xfrm>
            <a:custGeom>
              <a:avLst/>
              <a:gdLst/>
              <a:ahLst/>
              <a:cxnLst/>
              <a:rect l="l" t="t" r="r" b="b"/>
              <a:pathLst>
                <a:path w="1221" h="1221" extrusionOk="0">
                  <a:moveTo>
                    <a:pt x="659" y="1"/>
                  </a:moveTo>
                  <a:cubicBezTo>
                    <a:pt x="252" y="1"/>
                    <a:pt x="0" y="252"/>
                    <a:pt x="0" y="582"/>
                  </a:cubicBezTo>
                  <a:cubicBezTo>
                    <a:pt x="0" y="969"/>
                    <a:pt x="252" y="1221"/>
                    <a:pt x="659" y="1221"/>
                  </a:cubicBezTo>
                  <a:cubicBezTo>
                    <a:pt x="969" y="1221"/>
                    <a:pt x="1221" y="969"/>
                    <a:pt x="1221" y="582"/>
                  </a:cubicBezTo>
                  <a:cubicBezTo>
                    <a:pt x="1221" y="252"/>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9"/>
            <p:cNvSpPr/>
            <p:nvPr/>
          </p:nvSpPr>
          <p:spPr>
            <a:xfrm rot="-5400000">
              <a:off x="2181051" y="155825"/>
              <a:ext cx="56312" cy="56312"/>
            </a:xfrm>
            <a:custGeom>
              <a:avLst/>
              <a:gdLst/>
              <a:ahLst/>
              <a:cxnLst/>
              <a:rect l="l" t="t" r="r" b="b"/>
              <a:pathLst>
                <a:path w="1299" h="1299" extrusionOk="0">
                  <a:moveTo>
                    <a:pt x="640" y="1"/>
                  </a:moveTo>
                  <a:cubicBezTo>
                    <a:pt x="330" y="1"/>
                    <a:pt x="0" y="330"/>
                    <a:pt x="0" y="659"/>
                  </a:cubicBezTo>
                  <a:cubicBezTo>
                    <a:pt x="0" y="969"/>
                    <a:pt x="330" y="1299"/>
                    <a:pt x="640" y="1299"/>
                  </a:cubicBezTo>
                  <a:cubicBezTo>
                    <a:pt x="969" y="1299"/>
                    <a:pt x="1298" y="969"/>
                    <a:pt x="1298" y="659"/>
                  </a:cubicBezTo>
                  <a:cubicBezTo>
                    <a:pt x="1298" y="330"/>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9"/>
            <p:cNvSpPr/>
            <p:nvPr/>
          </p:nvSpPr>
          <p:spPr>
            <a:xfrm rot="-5400000">
              <a:off x="2000953" y="157927"/>
              <a:ext cx="56312" cy="52107"/>
            </a:xfrm>
            <a:custGeom>
              <a:avLst/>
              <a:gdLst/>
              <a:ahLst/>
              <a:cxnLst/>
              <a:rect l="l" t="t" r="r" b="b"/>
              <a:pathLst>
                <a:path w="1299" h="1202" extrusionOk="0">
                  <a:moveTo>
                    <a:pt x="640" y="0"/>
                  </a:moveTo>
                  <a:cubicBezTo>
                    <a:pt x="330" y="0"/>
                    <a:pt x="0" y="233"/>
                    <a:pt x="0" y="640"/>
                  </a:cubicBezTo>
                  <a:cubicBezTo>
                    <a:pt x="0" y="969"/>
                    <a:pt x="330" y="1201"/>
                    <a:pt x="640" y="1201"/>
                  </a:cubicBezTo>
                  <a:cubicBezTo>
                    <a:pt x="969" y="1201"/>
                    <a:pt x="1298" y="969"/>
                    <a:pt x="1298" y="640"/>
                  </a:cubicBezTo>
                  <a:cubicBezTo>
                    <a:pt x="1298" y="233"/>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9"/>
            <p:cNvSpPr/>
            <p:nvPr/>
          </p:nvSpPr>
          <p:spPr>
            <a:xfrm rot="-5400000">
              <a:off x="1822503" y="157515"/>
              <a:ext cx="56312" cy="52930"/>
            </a:xfrm>
            <a:custGeom>
              <a:avLst/>
              <a:gdLst/>
              <a:ahLst/>
              <a:cxnLst/>
              <a:rect l="l" t="t" r="r" b="b"/>
              <a:pathLst>
                <a:path w="1299" h="1221" extrusionOk="0">
                  <a:moveTo>
                    <a:pt x="640" y="0"/>
                  </a:moveTo>
                  <a:cubicBezTo>
                    <a:pt x="330" y="0"/>
                    <a:pt x="0" y="252"/>
                    <a:pt x="0" y="562"/>
                  </a:cubicBezTo>
                  <a:cubicBezTo>
                    <a:pt x="0" y="969"/>
                    <a:pt x="330" y="1221"/>
                    <a:pt x="640" y="1221"/>
                  </a:cubicBezTo>
                  <a:cubicBezTo>
                    <a:pt x="969" y="1221"/>
                    <a:pt x="1298" y="969"/>
                    <a:pt x="1298" y="562"/>
                  </a:cubicBezTo>
                  <a:cubicBezTo>
                    <a:pt x="1298" y="252"/>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9"/>
            <p:cNvSpPr/>
            <p:nvPr/>
          </p:nvSpPr>
          <p:spPr>
            <a:xfrm rot="-5400000">
              <a:off x="1644053" y="157927"/>
              <a:ext cx="56312" cy="52107"/>
            </a:xfrm>
            <a:custGeom>
              <a:avLst/>
              <a:gdLst/>
              <a:ahLst/>
              <a:cxnLst/>
              <a:rect l="l" t="t" r="r" b="b"/>
              <a:pathLst>
                <a:path w="1299" h="1202" extrusionOk="0">
                  <a:moveTo>
                    <a:pt x="640" y="1"/>
                  </a:moveTo>
                  <a:cubicBezTo>
                    <a:pt x="330" y="1"/>
                    <a:pt x="0" y="233"/>
                    <a:pt x="0" y="563"/>
                  </a:cubicBezTo>
                  <a:cubicBezTo>
                    <a:pt x="0" y="969"/>
                    <a:pt x="330" y="1202"/>
                    <a:pt x="640" y="1202"/>
                  </a:cubicBezTo>
                  <a:cubicBezTo>
                    <a:pt x="969" y="1202"/>
                    <a:pt x="1298" y="969"/>
                    <a:pt x="1298" y="563"/>
                  </a:cubicBezTo>
                  <a:cubicBezTo>
                    <a:pt x="1298" y="233"/>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9"/>
            <p:cNvSpPr/>
            <p:nvPr/>
          </p:nvSpPr>
          <p:spPr>
            <a:xfrm rot="-5400000">
              <a:off x="1463955" y="155825"/>
              <a:ext cx="56312" cy="56312"/>
            </a:xfrm>
            <a:custGeom>
              <a:avLst/>
              <a:gdLst/>
              <a:ahLst/>
              <a:cxnLst/>
              <a:rect l="l" t="t" r="r" b="b"/>
              <a:pathLst>
                <a:path w="1299" h="1299" extrusionOk="0">
                  <a:moveTo>
                    <a:pt x="640" y="0"/>
                  </a:moveTo>
                  <a:cubicBezTo>
                    <a:pt x="330" y="0"/>
                    <a:pt x="0" y="330"/>
                    <a:pt x="0" y="640"/>
                  </a:cubicBezTo>
                  <a:cubicBezTo>
                    <a:pt x="0" y="969"/>
                    <a:pt x="330" y="1298"/>
                    <a:pt x="640" y="1298"/>
                  </a:cubicBezTo>
                  <a:cubicBezTo>
                    <a:pt x="969" y="1298"/>
                    <a:pt x="1298" y="969"/>
                    <a:pt x="1298" y="640"/>
                  </a:cubicBezTo>
                  <a:cubicBezTo>
                    <a:pt x="1298" y="330"/>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9"/>
            <p:cNvSpPr/>
            <p:nvPr/>
          </p:nvSpPr>
          <p:spPr>
            <a:xfrm rot="-5400000">
              <a:off x="1285505" y="156237"/>
              <a:ext cx="56312" cy="55488"/>
            </a:xfrm>
            <a:custGeom>
              <a:avLst/>
              <a:gdLst/>
              <a:ahLst/>
              <a:cxnLst/>
              <a:rect l="l" t="t" r="r" b="b"/>
              <a:pathLst>
                <a:path w="1299" h="1280" extrusionOk="0">
                  <a:moveTo>
                    <a:pt x="640" y="1"/>
                  </a:moveTo>
                  <a:cubicBezTo>
                    <a:pt x="330" y="1"/>
                    <a:pt x="0" y="311"/>
                    <a:pt x="0" y="640"/>
                  </a:cubicBezTo>
                  <a:cubicBezTo>
                    <a:pt x="0" y="969"/>
                    <a:pt x="330" y="1279"/>
                    <a:pt x="640" y="1279"/>
                  </a:cubicBezTo>
                  <a:cubicBezTo>
                    <a:pt x="969" y="1279"/>
                    <a:pt x="1298" y="969"/>
                    <a:pt x="1298" y="640"/>
                  </a:cubicBezTo>
                  <a:cubicBezTo>
                    <a:pt x="1298" y="311"/>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9"/>
            <p:cNvSpPr/>
            <p:nvPr/>
          </p:nvSpPr>
          <p:spPr>
            <a:xfrm rot="-5400000">
              <a:off x="1107055" y="155825"/>
              <a:ext cx="56312" cy="56312"/>
            </a:xfrm>
            <a:custGeom>
              <a:avLst/>
              <a:gdLst/>
              <a:ahLst/>
              <a:cxnLst/>
              <a:rect l="l" t="t" r="r" b="b"/>
              <a:pathLst>
                <a:path w="1299" h="1299" extrusionOk="0">
                  <a:moveTo>
                    <a:pt x="640" y="1"/>
                  </a:moveTo>
                  <a:cubicBezTo>
                    <a:pt x="330" y="1"/>
                    <a:pt x="0" y="330"/>
                    <a:pt x="0" y="640"/>
                  </a:cubicBezTo>
                  <a:cubicBezTo>
                    <a:pt x="0" y="970"/>
                    <a:pt x="330" y="1299"/>
                    <a:pt x="640" y="1299"/>
                  </a:cubicBezTo>
                  <a:cubicBezTo>
                    <a:pt x="969" y="1299"/>
                    <a:pt x="1298" y="970"/>
                    <a:pt x="1298" y="640"/>
                  </a:cubicBezTo>
                  <a:cubicBezTo>
                    <a:pt x="1298" y="330"/>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9"/>
            <p:cNvSpPr/>
            <p:nvPr/>
          </p:nvSpPr>
          <p:spPr>
            <a:xfrm rot="-5400000">
              <a:off x="926957" y="157927"/>
              <a:ext cx="56312" cy="52107"/>
            </a:xfrm>
            <a:custGeom>
              <a:avLst/>
              <a:gdLst/>
              <a:ahLst/>
              <a:cxnLst/>
              <a:rect l="l" t="t" r="r" b="b"/>
              <a:pathLst>
                <a:path w="1299" h="1202" extrusionOk="0">
                  <a:moveTo>
                    <a:pt x="640" y="0"/>
                  </a:moveTo>
                  <a:cubicBezTo>
                    <a:pt x="330" y="0"/>
                    <a:pt x="0" y="233"/>
                    <a:pt x="0" y="640"/>
                  </a:cubicBezTo>
                  <a:cubicBezTo>
                    <a:pt x="0" y="969"/>
                    <a:pt x="330" y="1201"/>
                    <a:pt x="640" y="1201"/>
                  </a:cubicBezTo>
                  <a:cubicBezTo>
                    <a:pt x="969" y="1201"/>
                    <a:pt x="1298" y="969"/>
                    <a:pt x="1298" y="640"/>
                  </a:cubicBezTo>
                  <a:cubicBezTo>
                    <a:pt x="1298" y="233"/>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9"/>
            <p:cNvSpPr/>
            <p:nvPr/>
          </p:nvSpPr>
          <p:spPr>
            <a:xfrm rot="-5400000">
              <a:off x="748507" y="157515"/>
              <a:ext cx="56312" cy="52930"/>
            </a:xfrm>
            <a:custGeom>
              <a:avLst/>
              <a:gdLst/>
              <a:ahLst/>
              <a:cxnLst/>
              <a:rect l="l" t="t" r="r" b="b"/>
              <a:pathLst>
                <a:path w="1299" h="1221" extrusionOk="0">
                  <a:moveTo>
                    <a:pt x="640" y="1"/>
                  </a:moveTo>
                  <a:cubicBezTo>
                    <a:pt x="330" y="1"/>
                    <a:pt x="0" y="252"/>
                    <a:pt x="0" y="562"/>
                  </a:cubicBezTo>
                  <a:cubicBezTo>
                    <a:pt x="0" y="969"/>
                    <a:pt x="330" y="1221"/>
                    <a:pt x="640" y="1221"/>
                  </a:cubicBezTo>
                  <a:cubicBezTo>
                    <a:pt x="969" y="1221"/>
                    <a:pt x="1298" y="969"/>
                    <a:pt x="1298" y="562"/>
                  </a:cubicBezTo>
                  <a:cubicBezTo>
                    <a:pt x="1298" y="252"/>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9"/>
            <p:cNvSpPr/>
            <p:nvPr/>
          </p:nvSpPr>
          <p:spPr>
            <a:xfrm rot="-5400000">
              <a:off x="2281844" y="299443"/>
              <a:ext cx="52930" cy="52930"/>
            </a:xfrm>
            <a:custGeom>
              <a:avLst/>
              <a:gdLst/>
              <a:ahLst/>
              <a:cxnLst/>
              <a:rect l="l" t="t" r="r" b="b"/>
              <a:pathLst>
                <a:path w="1221" h="1221" extrusionOk="0">
                  <a:moveTo>
                    <a:pt x="659" y="0"/>
                  </a:moveTo>
                  <a:cubicBezTo>
                    <a:pt x="252" y="0"/>
                    <a:pt x="0" y="252"/>
                    <a:pt x="0" y="640"/>
                  </a:cubicBezTo>
                  <a:cubicBezTo>
                    <a:pt x="0" y="969"/>
                    <a:pt x="252" y="1221"/>
                    <a:pt x="659" y="1221"/>
                  </a:cubicBezTo>
                  <a:cubicBezTo>
                    <a:pt x="969" y="1221"/>
                    <a:pt x="1221" y="969"/>
                    <a:pt x="1221" y="640"/>
                  </a:cubicBezTo>
                  <a:cubicBezTo>
                    <a:pt x="1221" y="252"/>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1" name="Google Shape;1821;p29"/>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1822" name="Google Shape;1822;p29"/>
          <p:cNvSpPr txBox="1">
            <a:spLocks noGrp="1"/>
          </p:cNvSpPr>
          <p:nvPr>
            <p:ph type="subTitle" idx="1"/>
          </p:nvPr>
        </p:nvSpPr>
        <p:spPr>
          <a:xfrm>
            <a:off x="5038332" y="2618399"/>
            <a:ext cx="2975200" cy="7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823" name="Google Shape;1823;p29"/>
          <p:cNvSpPr txBox="1">
            <a:spLocks noGrp="1"/>
          </p:cNvSpPr>
          <p:nvPr>
            <p:ph type="subTitle" idx="2"/>
          </p:nvPr>
        </p:nvSpPr>
        <p:spPr>
          <a:xfrm>
            <a:off x="8257004" y="2618399"/>
            <a:ext cx="2975200" cy="7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824" name="Google Shape;1824;p29"/>
          <p:cNvSpPr txBox="1">
            <a:spLocks noGrp="1"/>
          </p:cNvSpPr>
          <p:nvPr>
            <p:ph type="subTitle" idx="3"/>
          </p:nvPr>
        </p:nvSpPr>
        <p:spPr>
          <a:xfrm>
            <a:off x="5038204" y="4700279"/>
            <a:ext cx="2975200" cy="7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825" name="Google Shape;1825;p29"/>
          <p:cNvSpPr txBox="1">
            <a:spLocks noGrp="1"/>
          </p:cNvSpPr>
          <p:nvPr>
            <p:ph type="subTitle" idx="4"/>
          </p:nvPr>
        </p:nvSpPr>
        <p:spPr>
          <a:xfrm>
            <a:off x="8256825" y="4700279"/>
            <a:ext cx="2975200" cy="7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826" name="Google Shape;1826;p29"/>
          <p:cNvSpPr txBox="1">
            <a:spLocks noGrp="1"/>
          </p:cNvSpPr>
          <p:nvPr>
            <p:ph type="subTitle" idx="5"/>
          </p:nvPr>
        </p:nvSpPr>
        <p:spPr>
          <a:xfrm>
            <a:off x="5038133" y="2195367"/>
            <a:ext cx="2975200" cy="63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Anton"/>
              <a:buNone/>
              <a:defRPr sz="3200" b="1">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27" name="Google Shape;1827;p29"/>
          <p:cNvSpPr txBox="1">
            <a:spLocks noGrp="1"/>
          </p:cNvSpPr>
          <p:nvPr>
            <p:ph type="subTitle" idx="6"/>
          </p:nvPr>
        </p:nvSpPr>
        <p:spPr>
          <a:xfrm>
            <a:off x="8256715" y="2195367"/>
            <a:ext cx="2975200" cy="63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Anton"/>
              <a:buNone/>
              <a:defRPr sz="3200" b="1">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28" name="Google Shape;1828;p29"/>
          <p:cNvSpPr txBox="1">
            <a:spLocks noGrp="1"/>
          </p:cNvSpPr>
          <p:nvPr>
            <p:ph type="subTitle" idx="7"/>
          </p:nvPr>
        </p:nvSpPr>
        <p:spPr>
          <a:xfrm>
            <a:off x="5038133" y="4259845"/>
            <a:ext cx="2975200" cy="63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Anton"/>
              <a:buNone/>
              <a:defRPr sz="3200" b="1">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29" name="Google Shape;1829;p29"/>
          <p:cNvSpPr txBox="1">
            <a:spLocks noGrp="1"/>
          </p:cNvSpPr>
          <p:nvPr>
            <p:ph type="subTitle" idx="8"/>
          </p:nvPr>
        </p:nvSpPr>
        <p:spPr>
          <a:xfrm>
            <a:off x="8256715" y="4259845"/>
            <a:ext cx="2975200" cy="63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Anton"/>
              <a:buNone/>
              <a:defRPr sz="3200" b="1">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30" name="Google Shape;1830;p29"/>
          <p:cNvSpPr>
            <a:spLocks noGrp="1"/>
          </p:cNvSpPr>
          <p:nvPr>
            <p:ph type="pic" idx="9"/>
          </p:nvPr>
        </p:nvSpPr>
        <p:spPr>
          <a:xfrm>
            <a:off x="1228567" y="1925200"/>
            <a:ext cx="3438800" cy="3805600"/>
          </a:xfrm>
          <a:prstGeom prst="rect">
            <a:avLst/>
          </a:prstGeom>
          <a:noFill/>
          <a:ln w="1905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sp>
    </p:spTree>
    <p:extLst>
      <p:ext uri="{BB962C8B-B14F-4D97-AF65-F5344CB8AC3E}">
        <p14:creationId xmlns:p14="http://schemas.microsoft.com/office/powerpoint/2010/main" val="527041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43"/>
        <p:cNvGrpSpPr/>
        <p:nvPr/>
      </p:nvGrpSpPr>
      <p:grpSpPr>
        <a:xfrm>
          <a:off x="0" y="0"/>
          <a:ext cx="0" cy="0"/>
          <a:chOff x="0" y="0"/>
          <a:chExt cx="0" cy="0"/>
        </a:xfrm>
      </p:grpSpPr>
      <p:pic>
        <p:nvPicPr>
          <p:cNvPr id="844" name="Google Shape;844;p16"/>
          <p:cNvPicPr preferRelativeResize="0"/>
          <p:nvPr/>
        </p:nvPicPr>
        <p:blipFill>
          <a:blip r:embed="rId2">
            <a:alphaModFix/>
          </a:blip>
          <a:stretch>
            <a:fillRect/>
          </a:stretch>
        </p:blipFill>
        <p:spPr>
          <a:xfrm rot="-5400000">
            <a:off x="2657734" y="-2657734"/>
            <a:ext cx="6870167" cy="12185635"/>
          </a:xfrm>
          <a:prstGeom prst="rect">
            <a:avLst/>
          </a:prstGeom>
          <a:noFill/>
          <a:ln>
            <a:noFill/>
          </a:ln>
        </p:spPr>
      </p:pic>
      <p:sp>
        <p:nvSpPr>
          <p:cNvPr id="845" name="Google Shape;845;p16"/>
          <p:cNvSpPr/>
          <p:nvPr/>
        </p:nvSpPr>
        <p:spPr>
          <a:xfrm>
            <a:off x="0" y="0"/>
            <a:ext cx="2664000" cy="6858000"/>
          </a:xfrm>
          <a:prstGeom prst="rect">
            <a:avLst/>
          </a:prstGeom>
          <a:gradFill>
            <a:gsLst>
              <a:gs pos="0">
                <a:schemeClr val="accent3"/>
              </a:gs>
              <a:gs pos="100000">
                <a:schemeClr val="accent4"/>
              </a:gs>
            </a:gsLst>
            <a:lin ang="1350003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6" name="Google Shape;846;p16"/>
          <p:cNvGrpSpPr/>
          <p:nvPr/>
        </p:nvGrpSpPr>
        <p:grpSpPr>
          <a:xfrm>
            <a:off x="-902207" y="5421051"/>
            <a:ext cx="2208416" cy="2213832"/>
            <a:chOff x="2929375" y="236175"/>
            <a:chExt cx="805325" cy="807300"/>
          </a:xfrm>
        </p:grpSpPr>
        <p:sp>
          <p:nvSpPr>
            <p:cNvPr id="847" name="Google Shape;847;p16"/>
            <p:cNvSpPr/>
            <p:nvPr/>
          </p:nvSpPr>
          <p:spPr>
            <a:xfrm>
              <a:off x="2986025" y="241975"/>
              <a:ext cx="280400" cy="191800"/>
            </a:xfrm>
            <a:custGeom>
              <a:avLst/>
              <a:gdLst/>
              <a:ahLst/>
              <a:cxnLst/>
              <a:rect l="l" t="t" r="r" b="b"/>
              <a:pathLst>
                <a:path w="11216" h="7672" extrusionOk="0">
                  <a:moveTo>
                    <a:pt x="11216" y="1"/>
                  </a:moveTo>
                  <a:cubicBezTo>
                    <a:pt x="10964" y="1"/>
                    <a:pt x="10809" y="98"/>
                    <a:pt x="10577" y="98"/>
                  </a:cubicBezTo>
                  <a:lnTo>
                    <a:pt x="310" y="7110"/>
                  </a:lnTo>
                  <a:cubicBezTo>
                    <a:pt x="233" y="7265"/>
                    <a:pt x="155" y="7439"/>
                    <a:pt x="0" y="7672"/>
                  </a:cubicBezTo>
                  <a:lnTo>
                    <a:pt x="112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6"/>
            <p:cNvSpPr/>
            <p:nvPr/>
          </p:nvSpPr>
          <p:spPr>
            <a:xfrm>
              <a:off x="2951650" y="236175"/>
              <a:ext cx="395650" cy="270250"/>
            </a:xfrm>
            <a:custGeom>
              <a:avLst/>
              <a:gdLst/>
              <a:ahLst/>
              <a:cxnLst/>
              <a:rect l="l" t="t" r="r" b="b"/>
              <a:pathLst>
                <a:path w="15826" h="10810" extrusionOk="0">
                  <a:moveTo>
                    <a:pt x="15341" y="1"/>
                  </a:moveTo>
                  <a:lnTo>
                    <a:pt x="155" y="10402"/>
                  </a:lnTo>
                  <a:cubicBezTo>
                    <a:pt x="155" y="10499"/>
                    <a:pt x="78" y="10654"/>
                    <a:pt x="0" y="10809"/>
                  </a:cubicBezTo>
                  <a:lnTo>
                    <a:pt x="158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6"/>
            <p:cNvSpPr/>
            <p:nvPr/>
          </p:nvSpPr>
          <p:spPr>
            <a:xfrm>
              <a:off x="2935650" y="241975"/>
              <a:ext cx="472175" cy="324975"/>
            </a:xfrm>
            <a:custGeom>
              <a:avLst/>
              <a:gdLst/>
              <a:ahLst/>
              <a:cxnLst/>
              <a:rect l="l" t="t" r="r" b="b"/>
              <a:pathLst>
                <a:path w="18887" h="12999" extrusionOk="0">
                  <a:moveTo>
                    <a:pt x="18558" y="1"/>
                  </a:moveTo>
                  <a:lnTo>
                    <a:pt x="78" y="12689"/>
                  </a:lnTo>
                  <a:cubicBezTo>
                    <a:pt x="78" y="12766"/>
                    <a:pt x="78" y="12844"/>
                    <a:pt x="1" y="12999"/>
                  </a:cubicBezTo>
                  <a:lnTo>
                    <a:pt x="18887" y="98"/>
                  </a:lnTo>
                  <a:cubicBezTo>
                    <a:pt x="18790" y="1"/>
                    <a:pt x="18713" y="1"/>
                    <a:pt x="18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6"/>
            <p:cNvSpPr/>
            <p:nvPr/>
          </p:nvSpPr>
          <p:spPr>
            <a:xfrm>
              <a:off x="2929375" y="254100"/>
              <a:ext cx="530750" cy="367575"/>
            </a:xfrm>
            <a:custGeom>
              <a:avLst/>
              <a:gdLst/>
              <a:ahLst/>
              <a:cxnLst/>
              <a:rect l="l" t="t" r="r" b="b"/>
              <a:pathLst>
                <a:path w="21230" h="14703" extrusionOk="0">
                  <a:moveTo>
                    <a:pt x="20978" y="0"/>
                  </a:moveTo>
                  <a:lnTo>
                    <a:pt x="77" y="14373"/>
                  </a:lnTo>
                  <a:cubicBezTo>
                    <a:pt x="77" y="14451"/>
                    <a:pt x="0" y="14528"/>
                    <a:pt x="0" y="14702"/>
                  </a:cubicBezTo>
                  <a:lnTo>
                    <a:pt x="21230" y="97"/>
                  </a:lnTo>
                  <a:cubicBezTo>
                    <a:pt x="21152" y="97"/>
                    <a:pt x="21075" y="97"/>
                    <a:pt x="20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6"/>
            <p:cNvSpPr/>
            <p:nvPr/>
          </p:nvSpPr>
          <p:spPr>
            <a:xfrm>
              <a:off x="2929375" y="272500"/>
              <a:ext cx="577250" cy="397600"/>
            </a:xfrm>
            <a:custGeom>
              <a:avLst/>
              <a:gdLst/>
              <a:ahLst/>
              <a:cxnLst/>
              <a:rect l="l" t="t" r="r" b="b"/>
              <a:pathLst>
                <a:path w="23090" h="15904" extrusionOk="0">
                  <a:moveTo>
                    <a:pt x="22838" y="0"/>
                  </a:moveTo>
                  <a:lnTo>
                    <a:pt x="0" y="15574"/>
                  </a:lnTo>
                  <a:cubicBezTo>
                    <a:pt x="77" y="15729"/>
                    <a:pt x="77" y="15826"/>
                    <a:pt x="77" y="15903"/>
                  </a:cubicBezTo>
                  <a:lnTo>
                    <a:pt x="23089" y="155"/>
                  </a:lnTo>
                  <a:cubicBezTo>
                    <a:pt x="23012" y="78"/>
                    <a:pt x="22915" y="78"/>
                    <a:pt x="22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6"/>
            <p:cNvSpPr/>
            <p:nvPr/>
          </p:nvSpPr>
          <p:spPr>
            <a:xfrm>
              <a:off x="2935650" y="294775"/>
              <a:ext cx="611175" cy="421825"/>
            </a:xfrm>
            <a:custGeom>
              <a:avLst/>
              <a:gdLst/>
              <a:ahLst/>
              <a:cxnLst/>
              <a:rect l="l" t="t" r="r" b="b"/>
              <a:pathLst>
                <a:path w="24447" h="16873" extrusionOk="0">
                  <a:moveTo>
                    <a:pt x="24214" y="0"/>
                  </a:moveTo>
                  <a:lnTo>
                    <a:pt x="1" y="16543"/>
                  </a:lnTo>
                  <a:cubicBezTo>
                    <a:pt x="1" y="16620"/>
                    <a:pt x="1" y="16698"/>
                    <a:pt x="78" y="16872"/>
                  </a:cubicBezTo>
                  <a:lnTo>
                    <a:pt x="24446" y="155"/>
                  </a:lnTo>
                  <a:cubicBezTo>
                    <a:pt x="24369" y="78"/>
                    <a:pt x="24291" y="0"/>
                    <a:pt x="24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6"/>
            <p:cNvSpPr/>
            <p:nvPr/>
          </p:nvSpPr>
          <p:spPr>
            <a:xfrm>
              <a:off x="2945350" y="318975"/>
              <a:ext cx="637775" cy="439750"/>
            </a:xfrm>
            <a:custGeom>
              <a:avLst/>
              <a:gdLst/>
              <a:ahLst/>
              <a:cxnLst/>
              <a:rect l="l" t="t" r="r" b="b"/>
              <a:pathLst>
                <a:path w="25511" h="17590" extrusionOk="0">
                  <a:moveTo>
                    <a:pt x="25279" y="1"/>
                  </a:moveTo>
                  <a:lnTo>
                    <a:pt x="0" y="17357"/>
                  </a:lnTo>
                  <a:cubicBezTo>
                    <a:pt x="0" y="17434"/>
                    <a:pt x="97" y="17512"/>
                    <a:pt x="97" y="17589"/>
                  </a:cubicBezTo>
                  <a:lnTo>
                    <a:pt x="25511" y="156"/>
                  </a:lnTo>
                  <a:cubicBezTo>
                    <a:pt x="25434" y="78"/>
                    <a:pt x="25356" y="78"/>
                    <a:pt x="25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6"/>
            <p:cNvSpPr/>
            <p:nvPr/>
          </p:nvSpPr>
          <p:spPr>
            <a:xfrm>
              <a:off x="2959875" y="347075"/>
              <a:ext cx="655700" cy="449900"/>
            </a:xfrm>
            <a:custGeom>
              <a:avLst/>
              <a:gdLst/>
              <a:ahLst/>
              <a:cxnLst/>
              <a:rect l="l" t="t" r="r" b="b"/>
              <a:pathLst>
                <a:path w="26228" h="17996" extrusionOk="0">
                  <a:moveTo>
                    <a:pt x="25976" y="0"/>
                  </a:moveTo>
                  <a:lnTo>
                    <a:pt x="0" y="17763"/>
                  </a:lnTo>
                  <a:cubicBezTo>
                    <a:pt x="0" y="17841"/>
                    <a:pt x="78" y="17918"/>
                    <a:pt x="78" y="17996"/>
                  </a:cubicBezTo>
                  <a:lnTo>
                    <a:pt x="26228" y="155"/>
                  </a:lnTo>
                  <a:cubicBezTo>
                    <a:pt x="26150" y="78"/>
                    <a:pt x="26053" y="0"/>
                    <a:pt x="259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6"/>
            <p:cNvSpPr/>
            <p:nvPr/>
          </p:nvSpPr>
          <p:spPr>
            <a:xfrm>
              <a:off x="2977800" y="377575"/>
              <a:ext cx="663925" cy="457650"/>
            </a:xfrm>
            <a:custGeom>
              <a:avLst/>
              <a:gdLst/>
              <a:ahLst/>
              <a:cxnLst/>
              <a:rect l="l" t="t" r="r" b="b"/>
              <a:pathLst>
                <a:path w="26557" h="18306" extrusionOk="0">
                  <a:moveTo>
                    <a:pt x="26402" y="1"/>
                  </a:moveTo>
                  <a:lnTo>
                    <a:pt x="0" y="18073"/>
                  </a:lnTo>
                  <a:cubicBezTo>
                    <a:pt x="0" y="18151"/>
                    <a:pt x="78" y="18228"/>
                    <a:pt x="78" y="18306"/>
                  </a:cubicBezTo>
                  <a:lnTo>
                    <a:pt x="26557" y="156"/>
                  </a:lnTo>
                  <a:cubicBezTo>
                    <a:pt x="26557" y="78"/>
                    <a:pt x="26479" y="1"/>
                    <a:pt x="26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6"/>
            <p:cNvSpPr/>
            <p:nvPr/>
          </p:nvSpPr>
          <p:spPr>
            <a:xfrm>
              <a:off x="2998125" y="409550"/>
              <a:ext cx="669750" cy="460075"/>
            </a:xfrm>
            <a:custGeom>
              <a:avLst/>
              <a:gdLst/>
              <a:ahLst/>
              <a:cxnLst/>
              <a:rect l="l" t="t" r="r" b="b"/>
              <a:pathLst>
                <a:path w="26790" h="18403" extrusionOk="0">
                  <a:moveTo>
                    <a:pt x="26635" y="0"/>
                  </a:moveTo>
                  <a:lnTo>
                    <a:pt x="1" y="18170"/>
                  </a:lnTo>
                  <a:cubicBezTo>
                    <a:pt x="78" y="18247"/>
                    <a:pt x="78" y="18247"/>
                    <a:pt x="78" y="18325"/>
                  </a:cubicBezTo>
                  <a:lnTo>
                    <a:pt x="156" y="18402"/>
                  </a:lnTo>
                  <a:lnTo>
                    <a:pt x="26790" y="174"/>
                  </a:lnTo>
                  <a:cubicBezTo>
                    <a:pt x="26712" y="174"/>
                    <a:pt x="26712" y="78"/>
                    <a:pt x="26712" y="78"/>
                  </a:cubicBezTo>
                  <a:lnTo>
                    <a:pt x="266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6"/>
            <p:cNvSpPr/>
            <p:nvPr/>
          </p:nvSpPr>
          <p:spPr>
            <a:xfrm>
              <a:off x="3022350" y="443925"/>
              <a:ext cx="665875" cy="458125"/>
            </a:xfrm>
            <a:custGeom>
              <a:avLst/>
              <a:gdLst/>
              <a:ahLst/>
              <a:cxnLst/>
              <a:rect l="l" t="t" r="r" b="b"/>
              <a:pathLst>
                <a:path w="26635" h="18325" extrusionOk="0">
                  <a:moveTo>
                    <a:pt x="26557" y="0"/>
                  </a:moveTo>
                  <a:lnTo>
                    <a:pt x="0" y="18170"/>
                  </a:lnTo>
                  <a:cubicBezTo>
                    <a:pt x="78" y="18247"/>
                    <a:pt x="155" y="18247"/>
                    <a:pt x="155" y="18325"/>
                  </a:cubicBezTo>
                  <a:lnTo>
                    <a:pt x="26634" y="252"/>
                  </a:lnTo>
                  <a:cubicBezTo>
                    <a:pt x="26634" y="155"/>
                    <a:pt x="26557" y="78"/>
                    <a:pt x="265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16"/>
            <p:cNvSpPr/>
            <p:nvPr/>
          </p:nvSpPr>
          <p:spPr>
            <a:xfrm>
              <a:off x="3050425" y="480250"/>
              <a:ext cx="655725" cy="451825"/>
            </a:xfrm>
            <a:custGeom>
              <a:avLst/>
              <a:gdLst/>
              <a:ahLst/>
              <a:cxnLst/>
              <a:rect l="l" t="t" r="r" b="b"/>
              <a:pathLst>
                <a:path w="26229" h="18073" extrusionOk="0">
                  <a:moveTo>
                    <a:pt x="26151" y="0"/>
                  </a:moveTo>
                  <a:lnTo>
                    <a:pt x="1" y="17918"/>
                  </a:lnTo>
                  <a:cubicBezTo>
                    <a:pt x="78" y="17995"/>
                    <a:pt x="156" y="17995"/>
                    <a:pt x="252" y="18073"/>
                  </a:cubicBezTo>
                  <a:lnTo>
                    <a:pt x="26228" y="252"/>
                  </a:lnTo>
                  <a:cubicBezTo>
                    <a:pt x="26228" y="155"/>
                    <a:pt x="26151" y="78"/>
                    <a:pt x="26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16"/>
            <p:cNvSpPr/>
            <p:nvPr/>
          </p:nvSpPr>
          <p:spPr>
            <a:xfrm>
              <a:off x="3082875" y="520425"/>
              <a:ext cx="637300" cy="440225"/>
            </a:xfrm>
            <a:custGeom>
              <a:avLst/>
              <a:gdLst/>
              <a:ahLst/>
              <a:cxnLst/>
              <a:rect l="l" t="t" r="r" b="b"/>
              <a:pathLst>
                <a:path w="25492" h="17609" extrusionOk="0">
                  <a:moveTo>
                    <a:pt x="25414" y="1"/>
                  </a:moveTo>
                  <a:lnTo>
                    <a:pt x="0" y="17434"/>
                  </a:lnTo>
                  <a:cubicBezTo>
                    <a:pt x="78" y="17434"/>
                    <a:pt x="155" y="17531"/>
                    <a:pt x="233" y="17609"/>
                  </a:cubicBezTo>
                  <a:lnTo>
                    <a:pt x="25492" y="253"/>
                  </a:lnTo>
                  <a:cubicBezTo>
                    <a:pt x="25492" y="175"/>
                    <a:pt x="25414" y="98"/>
                    <a:pt x="25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6"/>
            <p:cNvSpPr/>
            <p:nvPr/>
          </p:nvSpPr>
          <p:spPr>
            <a:xfrm>
              <a:off x="3119200" y="563050"/>
              <a:ext cx="611150" cy="421825"/>
            </a:xfrm>
            <a:custGeom>
              <a:avLst/>
              <a:gdLst/>
              <a:ahLst/>
              <a:cxnLst/>
              <a:rect l="l" t="t" r="r" b="b"/>
              <a:pathLst>
                <a:path w="24446" h="16873" extrusionOk="0">
                  <a:moveTo>
                    <a:pt x="24368" y="1"/>
                  </a:moveTo>
                  <a:lnTo>
                    <a:pt x="0" y="16698"/>
                  </a:lnTo>
                  <a:cubicBezTo>
                    <a:pt x="78" y="16795"/>
                    <a:pt x="155" y="16795"/>
                    <a:pt x="233" y="16872"/>
                  </a:cubicBezTo>
                  <a:lnTo>
                    <a:pt x="24446" y="233"/>
                  </a:lnTo>
                  <a:cubicBezTo>
                    <a:pt x="24446" y="156"/>
                    <a:pt x="24368" y="78"/>
                    <a:pt x="243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6"/>
            <p:cNvSpPr/>
            <p:nvPr/>
          </p:nvSpPr>
          <p:spPr>
            <a:xfrm>
              <a:off x="3159375" y="609550"/>
              <a:ext cx="575325" cy="397600"/>
            </a:xfrm>
            <a:custGeom>
              <a:avLst/>
              <a:gdLst/>
              <a:ahLst/>
              <a:cxnLst/>
              <a:rect l="l" t="t" r="r" b="b"/>
              <a:pathLst>
                <a:path w="23013" h="15904" extrusionOk="0">
                  <a:moveTo>
                    <a:pt x="23013" y="0"/>
                  </a:moveTo>
                  <a:lnTo>
                    <a:pt x="1" y="15729"/>
                  </a:lnTo>
                  <a:cubicBezTo>
                    <a:pt x="78" y="15806"/>
                    <a:pt x="156" y="15806"/>
                    <a:pt x="253" y="15903"/>
                  </a:cubicBezTo>
                  <a:lnTo>
                    <a:pt x="23013" y="233"/>
                  </a:lnTo>
                  <a:lnTo>
                    <a:pt x="230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6"/>
            <p:cNvSpPr/>
            <p:nvPr/>
          </p:nvSpPr>
          <p:spPr>
            <a:xfrm>
              <a:off x="3203925" y="657975"/>
              <a:ext cx="530775" cy="365150"/>
            </a:xfrm>
            <a:custGeom>
              <a:avLst/>
              <a:gdLst/>
              <a:ahLst/>
              <a:cxnLst/>
              <a:rect l="l" t="t" r="r" b="b"/>
              <a:pathLst>
                <a:path w="21231" h="14606" extrusionOk="0">
                  <a:moveTo>
                    <a:pt x="21231" y="0"/>
                  </a:moveTo>
                  <a:lnTo>
                    <a:pt x="1" y="14528"/>
                  </a:lnTo>
                  <a:cubicBezTo>
                    <a:pt x="156" y="14606"/>
                    <a:pt x="233" y="14606"/>
                    <a:pt x="311" y="14606"/>
                  </a:cubicBezTo>
                  <a:lnTo>
                    <a:pt x="21231" y="310"/>
                  </a:lnTo>
                  <a:lnTo>
                    <a:pt x="212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3256225" y="712200"/>
              <a:ext cx="472200" cy="324975"/>
            </a:xfrm>
            <a:custGeom>
              <a:avLst/>
              <a:gdLst/>
              <a:ahLst/>
              <a:cxnLst/>
              <a:rect l="l" t="t" r="r" b="b"/>
              <a:pathLst>
                <a:path w="18888" h="12999" extrusionOk="0">
                  <a:moveTo>
                    <a:pt x="18887" y="1"/>
                  </a:moveTo>
                  <a:lnTo>
                    <a:pt x="1" y="12921"/>
                  </a:lnTo>
                  <a:cubicBezTo>
                    <a:pt x="156" y="12921"/>
                    <a:pt x="253" y="12998"/>
                    <a:pt x="408" y="12998"/>
                  </a:cubicBezTo>
                  <a:lnTo>
                    <a:pt x="18887" y="330"/>
                  </a:lnTo>
                  <a:lnTo>
                    <a:pt x="188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3318700" y="772750"/>
              <a:ext cx="393725" cy="270725"/>
            </a:xfrm>
            <a:custGeom>
              <a:avLst/>
              <a:gdLst/>
              <a:ahLst/>
              <a:cxnLst/>
              <a:rect l="l" t="t" r="r" b="b"/>
              <a:pathLst>
                <a:path w="15749" h="10829" extrusionOk="0">
                  <a:moveTo>
                    <a:pt x="15749" y="0"/>
                  </a:moveTo>
                  <a:lnTo>
                    <a:pt x="1" y="10828"/>
                  </a:lnTo>
                  <a:lnTo>
                    <a:pt x="485" y="10828"/>
                  </a:lnTo>
                  <a:lnTo>
                    <a:pt x="15671" y="407"/>
                  </a:lnTo>
                  <a:cubicBezTo>
                    <a:pt x="15671" y="252"/>
                    <a:pt x="15749" y="174"/>
                    <a:pt x="157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3399575" y="845375"/>
              <a:ext cx="280425" cy="191800"/>
            </a:xfrm>
            <a:custGeom>
              <a:avLst/>
              <a:gdLst/>
              <a:ahLst/>
              <a:cxnLst/>
              <a:rect l="l" t="t" r="r" b="b"/>
              <a:pathLst>
                <a:path w="11217" h="7672" extrusionOk="0">
                  <a:moveTo>
                    <a:pt x="11216" y="1"/>
                  </a:moveTo>
                  <a:lnTo>
                    <a:pt x="1" y="7671"/>
                  </a:lnTo>
                  <a:cubicBezTo>
                    <a:pt x="233" y="7594"/>
                    <a:pt x="407" y="7594"/>
                    <a:pt x="562" y="7594"/>
                  </a:cubicBezTo>
                  <a:lnTo>
                    <a:pt x="10887" y="485"/>
                  </a:lnTo>
                  <a:cubicBezTo>
                    <a:pt x="10984" y="330"/>
                    <a:pt x="11061" y="175"/>
                    <a:pt x="112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6" name="Google Shape;866;p16"/>
          <p:cNvGrpSpPr/>
          <p:nvPr/>
        </p:nvGrpSpPr>
        <p:grpSpPr>
          <a:xfrm>
            <a:off x="5737301" y="6286767"/>
            <a:ext cx="717367" cy="210400"/>
            <a:chOff x="2575325" y="1348650"/>
            <a:chExt cx="538025" cy="157800"/>
          </a:xfrm>
        </p:grpSpPr>
        <p:sp>
          <p:nvSpPr>
            <p:cNvPr id="867" name="Google Shape;867;p16"/>
            <p:cNvSpPr/>
            <p:nvPr/>
          </p:nvSpPr>
          <p:spPr>
            <a:xfrm>
              <a:off x="2575325" y="1348650"/>
              <a:ext cx="157800" cy="157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2765438" y="1348650"/>
              <a:ext cx="157800" cy="157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2955550" y="1348650"/>
              <a:ext cx="157800" cy="157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0" name="Google Shape;870;p16"/>
          <p:cNvGrpSpPr/>
          <p:nvPr/>
        </p:nvGrpSpPr>
        <p:grpSpPr>
          <a:xfrm>
            <a:off x="4320452" y="-485250"/>
            <a:ext cx="1233747" cy="1257844"/>
            <a:chOff x="595389" y="1761100"/>
            <a:chExt cx="925310" cy="943383"/>
          </a:xfrm>
        </p:grpSpPr>
        <p:cxnSp>
          <p:nvCxnSpPr>
            <p:cNvPr id="871" name="Google Shape;871;p16"/>
            <p:cNvCxnSpPr/>
            <p:nvPr/>
          </p:nvCxnSpPr>
          <p:spPr>
            <a:xfrm>
              <a:off x="790199" y="2065118"/>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872" name="Google Shape;872;p16"/>
            <p:cNvCxnSpPr/>
            <p:nvPr/>
          </p:nvCxnSpPr>
          <p:spPr>
            <a:xfrm>
              <a:off x="595389" y="2117083"/>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873" name="Google Shape;873;p16"/>
            <p:cNvCxnSpPr/>
            <p:nvPr/>
          </p:nvCxnSpPr>
          <p:spPr>
            <a:xfrm>
              <a:off x="656919" y="1761100"/>
              <a:ext cx="730500" cy="587400"/>
            </a:xfrm>
            <a:prstGeom prst="straightConnector1">
              <a:avLst/>
            </a:prstGeom>
            <a:noFill/>
            <a:ln w="9525" cap="flat" cmpd="sng">
              <a:solidFill>
                <a:schemeClr val="dk2"/>
              </a:solidFill>
              <a:prstDash val="solid"/>
              <a:round/>
              <a:headEnd type="none" w="med" len="med"/>
              <a:tailEnd type="none" w="med" len="med"/>
            </a:ln>
          </p:spPr>
        </p:cxnSp>
      </p:grpSp>
      <p:grpSp>
        <p:nvGrpSpPr>
          <p:cNvPr id="874" name="Google Shape;874;p16"/>
          <p:cNvGrpSpPr/>
          <p:nvPr/>
        </p:nvGrpSpPr>
        <p:grpSpPr>
          <a:xfrm>
            <a:off x="11178452" y="5899050"/>
            <a:ext cx="1233747" cy="1257844"/>
            <a:chOff x="595389" y="1761100"/>
            <a:chExt cx="925310" cy="943383"/>
          </a:xfrm>
        </p:grpSpPr>
        <p:cxnSp>
          <p:nvCxnSpPr>
            <p:cNvPr id="875" name="Google Shape;875;p16"/>
            <p:cNvCxnSpPr/>
            <p:nvPr/>
          </p:nvCxnSpPr>
          <p:spPr>
            <a:xfrm>
              <a:off x="790199" y="2065118"/>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876" name="Google Shape;876;p16"/>
            <p:cNvCxnSpPr/>
            <p:nvPr/>
          </p:nvCxnSpPr>
          <p:spPr>
            <a:xfrm>
              <a:off x="595389" y="2117083"/>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877" name="Google Shape;877;p16"/>
            <p:cNvCxnSpPr/>
            <p:nvPr/>
          </p:nvCxnSpPr>
          <p:spPr>
            <a:xfrm>
              <a:off x="656919" y="1761100"/>
              <a:ext cx="730500" cy="587400"/>
            </a:xfrm>
            <a:prstGeom prst="straightConnector1">
              <a:avLst/>
            </a:prstGeom>
            <a:noFill/>
            <a:ln w="9525" cap="flat" cmpd="sng">
              <a:solidFill>
                <a:schemeClr val="dk2"/>
              </a:solidFill>
              <a:prstDash val="solid"/>
              <a:round/>
              <a:headEnd type="none" w="med" len="med"/>
              <a:tailEnd type="none" w="med" len="med"/>
            </a:ln>
          </p:spPr>
        </p:cxnSp>
      </p:grpSp>
      <p:grpSp>
        <p:nvGrpSpPr>
          <p:cNvPr id="878" name="Google Shape;878;p16"/>
          <p:cNvGrpSpPr/>
          <p:nvPr/>
        </p:nvGrpSpPr>
        <p:grpSpPr>
          <a:xfrm>
            <a:off x="359430" y="361134"/>
            <a:ext cx="2112769" cy="262065"/>
            <a:chOff x="750197" y="155825"/>
            <a:chExt cx="1584577" cy="196549"/>
          </a:xfrm>
        </p:grpSpPr>
        <p:sp>
          <p:nvSpPr>
            <p:cNvPr id="879" name="Google Shape;879;p16"/>
            <p:cNvSpPr/>
            <p:nvPr/>
          </p:nvSpPr>
          <p:spPr>
            <a:xfrm rot="-5400000">
              <a:off x="2093744" y="299443"/>
              <a:ext cx="52930" cy="52930"/>
            </a:xfrm>
            <a:custGeom>
              <a:avLst/>
              <a:gdLst/>
              <a:ahLst/>
              <a:cxnLst/>
              <a:rect l="l" t="t" r="r" b="b"/>
              <a:pathLst>
                <a:path w="1221" h="1221" extrusionOk="0">
                  <a:moveTo>
                    <a:pt x="659" y="0"/>
                  </a:moveTo>
                  <a:cubicBezTo>
                    <a:pt x="252" y="0"/>
                    <a:pt x="0" y="252"/>
                    <a:pt x="0" y="640"/>
                  </a:cubicBezTo>
                  <a:cubicBezTo>
                    <a:pt x="0" y="969"/>
                    <a:pt x="252" y="1221"/>
                    <a:pt x="659" y="1221"/>
                  </a:cubicBezTo>
                  <a:cubicBezTo>
                    <a:pt x="969" y="1221"/>
                    <a:pt x="1221" y="969"/>
                    <a:pt x="1221" y="640"/>
                  </a:cubicBezTo>
                  <a:cubicBezTo>
                    <a:pt x="1221" y="252"/>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6"/>
            <p:cNvSpPr/>
            <p:nvPr/>
          </p:nvSpPr>
          <p:spPr>
            <a:xfrm rot="-5400000">
              <a:off x="1915294" y="299855"/>
              <a:ext cx="52930" cy="52107"/>
            </a:xfrm>
            <a:custGeom>
              <a:avLst/>
              <a:gdLst/>
              <a:ahLst/>
              <a:cxnLst/>
              <a:rect l="l" t="t" r="r" b="b"/>
              <a:pathLst>
                <a:path w="1221" h="1202" extrusionOk="0">
                  <a:moveTo>
                    <a:pt x="659" y="1"/>
                  </a:moveTo>
                  <a:cubicBezTo>
                    <a:pt x="252" y="1"/>
                    <a:pt x="0" y="233"/>
                    <a:pt x="0" y="563"/>
                  </a:cubicBezTo>
                  <a:cubicBezTo>
                    <a:pt x="0" y="969"/>
                    <a:pt x="252" y="1202"/>
                    <a:pt x="659" y="1202"/>
                  </a:cubicBezTo>
                  <a:cubicBezTo>
                    <a:pt x="969" y="1202"/>
                    <a:pt x="1221" y="969"/>
                    <a:pt x="1221" y="563"/>
                  </a:cubicBezTo>
                  <a:cubicBezTo>
                    <a:pt x="1221" y="233"/>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6"/>
            <p:cNvSpPr/>
            <p:nvPr/>
          </p:nvSpPr>
          <p:spPr>
            <a:xfrm rot="-5400000">
              <a:off x="1735196" y="297753"/>
              <a:ext cx="52930" cy="56312"/>
            </a:xfrm>
            <a:custGeom>
              <a:avLst/>
              <a:gdLst/>
              <a:ahLst/>
              <a:cxnLst/>
              <a:rect l="l" t="t" r="r" b="b"/>
              <a:pathLst>
                <a:path w="1221" h="1299" extrusionOk="0">
                  <a:moveTo>
                    <a:pt x="659" y="0"/>
                  </a:moveTo>
                  <a:cubicBezTo>
                    <a:pt x="252" y="0"/>
                    <a:pt x="0" y="330"/>
                    <a:pt x="0" y="640"/>
                  </a:cubicBezTo>
                  <a:cubicBezTo>
                    <a:pt x="0" y="969"/>
                    <a:pt x="252" y="1298"/>
                    <a:pt x="659" y="1298"/>
                  </a:cubicBezTo>
                  <a:cubicBezTo>
                    <a:pt x="969" y="1298"/>
                    <a:pt x="1221" y="969"/>
                    <a:pt x="1221" y="640"/>
                  </a:cubicBezTo>
                  <a:cubicBezTo>
                    <a:pt x="1221" y="330"/>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6"/>
            <p:cNvSpPr/>
            <p:nvPr/>
          </p:nvSpPr>
          <p:spPr>
            <a:xfrm rot="-5400000">
              <a:off x="1556334" y="297753"/>
              <a:ext cx="52930" cy="56312"/>
            </a:xfrm>
            <a:custGeom>
              <a:avLst/>
              <a:gdLst/>
              <a:ahLst/>
              <a:cxnLst/>
              <a:rect l="l" t="t" r="r" b="b"/>
              <a:pathLst>
                <a:path w="1221" h="1299" extrusionOk="0">
                  <a:moveTo>
                    <a:pt x="659" y="0"/>
                  </a:moveTo>
                  <a:cubicBezTo>
                    <a:pt x="252" y="0"/>
                    <a:pt x="0" y="330"/>
                    <a:pt x="0" y="659"/>
                  </a:cubicBezTo>
                  <a:cubicBezTo>
                    <a:pt x="0" y="969"/>
                    <a:pt x="252" y="1298"/>
                    <a:pt x="659" y="1298"/>
                  </a:cubicBezTo>
                  <a:cubicBezTo>
                    <a:pt x="969" y="1298"/>
                    <a:pt x="1221" y="969"/>
                    <a:pt x="1221" y="659"/>
                  </a:cubicBezTo>
                  <a:cubicBezTo>
                    <a:pt x="1221" y="330"/>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6"/>
            <p:cNvSpPr/>
            <p:nvPr/>
          </p:nvSpPr>
          <p:spPr>
            <a:xfrm rot="-5400000">
              <a:off x="1378296" y="297753"/>
              <a:ext cx="52930" cy="56312"/>
            </a:xfrm>
            <a:custGeom>
              <a:avLst/>
              <a:gdLst/>
              <a:ahLst/>
              <a:cxnLst/>
              <a:rect l="l" t="t" r="r" b="b"/>
              <a:pathLst>
                <a:path w="1221" h="1299" extrusionOk="0">
                  <a:moveTo>
                    <a:pt x="659" y="1"/>
                  </a:moveTo>
                  <a:cubicBezTo>
                    <a:pt x="252" y="1"/>
                    <a:pt x="0" y="330"/>
                    <a:pt x="0" y="640"/>
                  </a:cubicBezTo>
                  <a:cubicBezTo>
                    <a:pt x="0" y="969"/>
                    <a:pt x="252" y="1299"/>
                    <a:pt x="659" y="1299"/>
                  </a:cubicBezTo>
                  <a:cubicBezTo>
                    <a:pt x="969" y="1299"/>
                    <a:pt x="1221" y="969"/>
                    <a:pt x="1221" y="640"/>
                  </a:cubicBezTo>
                  <a:cubicBezTo>
                    <a:pt x="1221" y="330"/>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6"/>
            <p:cNvSpPr/>
            <p:nvPr/>
          </p:nvSpPr>
          <p:spPr>
            <a:xfrm rot="-5400000">
              <a:off x="1197765" y="299422"/>
              <a:ext cx="52930" cy="52974"/>
            </a:xfrm>
            <a:custGeom>
              <a:avLst/>
              <a:gdLst/>
              <a:ahLst/>
              <a:cxnLst/>
              <a:rect l="l" t="t" r="r" b="b"/>
              <a:pathLst>
                <a:path w="1221" h="1222" extrusionOk="0">
                  <a:moveTo>
                    <a:pt x="659" y="1"/>
                  </a:moveTo>
                  <a:cubicBezTo>
                    <a:pt x="252" y="1"/>
                    <a:pt x="0" y="253"/>
                    <a:pt x="0" y="660"/>
                  </a:cubicBezTo>
                  <a:cubicBezTo>
                    <a:pt x="0" y="970"/>
                    <a:pt x="252" y="1221"/>
                    <a:pt x="659" y="1221"/>
                  </a:cubicBezTo>
                  <a:cubicBezTo>
                    <a:pt x="969" y="1221"/>
                    <a:pt x="1221" y="970"/>
                    <a:pt x="1221" y="660"/>
                  </a:cubicBezTo>
                  <a:cubicBezTo>
                    <a:pt x="1221" y="253"/>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6"/>
            <p:cNvSpPr/>
            <p:nvPr/>
          </p:nvSpPr>
          <p:spPr>
            <a:xfrm rot="-5400000">
              <a:off x="1019336" y="299855"/>
              <a:ext cx="52930" cy="52107"/>
            </a:xfrm>
            <a:custGeom>
              <a:avLst/>
              <a:gdLst/>
              <a:ahLst/>
              <a:cxnLst/>
              <a:rect l="l" t="t" r="r" b="b"/>
              <a:pathLst>
                <a:path w="1221" h="1202" extrusionOk="0">
                  <a:moveTo>
                    <a:pt x="659" y="0"/>
                  </a:moveTo>
                  <a:cubicBezTo>
                    <a:pt x="252" y="0"/>
                    <a:pt x="0" y="233"/>
                    <a:pt x="0" y="640"/>
                  </a:cubicBezTo>
                  <a:cubicBezTo>
                    <a:pt x="0" y="969"/>
                    <a:pt x="252" y="1201"/>
                    <a:pt x="659" y="1201"/>
                  </a:cubicBezTo>
                  <a:cubicBezTo>
                    <a:pt x="969" y="1201"/>
                    <a:pt x="1221" y="969"/>
                    <a:pt x="1221" y="640"/>
                  </a:cubicBezTo>
                  <a:cubicBezTo>
                    <a:pt x="1221" y="233"/>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6"/>
            <p:cNvSpPr/>
            <p:nvPr/>
          </p:nvSpPr>
          <p:spPr>
            <a:xfrm rot="-5400000">
              <a:off x="840886" y="299443"/>
              <a:ext cx="52930" cy="52930"/>
            </a:xfrm>
            <a:custGeom>
              <a:avLst/>
              <a:gdLst/>
              <a:ahLst/>
              <a:cxnLst/>
              <a:rect l="l" t="t" r="r" b="b"/>
              <a:pathLst>
                <a:path w="1221" h="1221" extrusionOk="0">
                  <a:moveTo>
                    <a:pt x="659" y="1"/>
                  </a:moveTo>
                  <a:cubicBezTo>
                    <a:pt x="252" y="1"/>
                    <a:pt x="0" y="252"/>
                    <a:pt x="0" y="582"/>
                  </a:cubicBezTo>
                  <a:cubicBezTo>
                    <a:pt x="0" y="969"/>
                    <a:pt x="252" y="1221"/>
                    <a:pt x="659" y="1221"/>
                  </a:cubicBezTo>
                  <a:cubicBezTo>
                    <a:pt x="969" y="1221"/>
                    <a:pt x="1221" y="969"/>
                    <a:pt x="1221" y="582"/>
                  </a:cubicBezTo>
                  <a:cubicBezTo>
                    <a:pt x="1221" y="252"/>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6"/>
            <p:cNvSpPr/>
            <p:nvPr/>
          </p:nvSpPr>
          <p:spPr>
            <a:xfrm rot="-5400000">
              <a:off x="2181051" y="155825"/>
              <a:ext cx="56312" cy="56312"/>
            </a:xfrm>
            <a:custGeom>
              <a:avLst/>
              <a:gdLst/>
              <a:ahLst/>
              <a:cxnLst/>
              <a:rect l="l" t="t" r="r" b="b"/>
              <a:pathLst>
                <a:path w="1299" h="1299" extrusionOk="0">
                  <a:moveTo>
                    <a:pt x="640" y="1"/>
                  </a:moveTo>
                  <a:cubicBezTo>
                    <a:pt x="330" y="1"/>
                    <a:pt x="0" y="330"/>
                    <a:pt x="0" y="659"/>
                  </a:cubicBezTo>
                  <a:cubicBezTo>
                    <a:pt x="0" y="969"/>
                    <a:pt x="330" y="1299"/>
                    <a:pt x="640" y="1299"/>
                  </a:cubicBezTo>
                  <a:cubicBezTo>
                    <a:pt x="969" y="1299"/>
                    <a:pt x="1298" y="969"/>
                    <a:pt x="1298" y="659"/>
                  </a:cubicBezTo>
                  <a:cubicBezTo>
                    <a:pt x="1298" y="330"/>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16"/>
            <p:cNvSpPr/>
            <p:nvPr/>
          </p:nvSpPr>
          <p:spPr>
            <a:xfrm rot="-5400000">
              <a:off x="2000953" y="157927"/>
              <a:ext cx="56312" cy="52107"/>
            </a:xfrm>
            <a:custGeom>
              <a:avLst/>
              <a:gdLst/>
              <a:ahLst/>
              <a:cxnLst/>
              <a:rect l="l" t="t" r="r" b="b"/>
              <a:pathLst>
                <a:path w="1299" h="1202" extrusionOk="0">
                  <a:moveTo>
                    <a:pt x="640" y="0"/>
                  </a:moveTo>
                  <a:cubicBezTo>
                    <a:pt x="330" y="0"/>
                    <a:pt x="0" y="233"/>
                    <a:pt x="0" y="640"/>
                  </a:cubicBezTo>
                  <a:cubicBezTo>
                    <a:pt x="0" y="969"/>
                    <a:pt x="330" y="1201"/>
                    <a:pt x="640" y="1201"/>
                  </a:cubicBezTo>
                  <a:cubicBezTo>
                    <a:pt x="969" y="1201"/>
                    <a:pt x="1298" y="969"/>
                    <a:pt x="1298" y="640"/>
                  </a:cubicBezTo>
                  <a:cubicBezTo>
                    <a:pt x="1298" y="233"/>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6"/>
            <p:cNvSpPr/>
            <p:nvPr/>
          </p:nvSpPr>
          <p:spPr>
            <a:xfrm rot="-5400000">
              <a:off x="1822503" y="157515"/>
              <a:ext cx="56312" cy="52930"/>
            </a:xfrm>
            <a:custGeom>
              <a:avLst/>
              <a:gdLst/>
              <a:ahLst/>
              <a:cxnLst/>
              <a:rect l="l" t="t" r="r" b="b"/>
              <a:pathLst>
                <a:path w="1299" h="1221" extrusionOk="0">
                  <a:moveTo>
                    <a:pt x="640" y="0"/>
                  </a:moveTo>
                  <a:cubicBezTo>
                    <a:pt x="330" y="0"/>
                    <a:pt x="0" y="252"/>
                    <a:pt x="0" y="562"/>
                  </a:cubicBezTo>
                  <a:cubicBezTo>
                    <a:pt x="0" y="969"/>
                    <a:pt x="330" y="1221"/>
                    <a:pt x="640" y="1221"/>
                  </a:cubicBezTo>
                  <a:cubicBezTo>
                    <a:pt x="969" y="1221"/>
                    <a:pt x="1298" y="969"/>
                    <a:pt x="1298" y="562"/>
                  </a:cubicBezTo>
                  <a:cubicBezTo>
                    <a:pt x="1298" y="252"/>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6"/>
            <p:cNvSpPr/>
            <p:nvPr/>
          </p:nvSpPr>
          <p:spPr>
            <a:xfrm rot="-5400000">
              <a:off x="1644053" y="157927"/>
              <a:ext cx="56312" cy="52107"/>
            </a:xfrm>
            <a:custGeom>
              <a:avLst/>
              <a:gdLst/>
              <a:ahLst/>
              <a:cxnLst/>
              <a:rect l="l" t="t" r="r" b="b"/>
              <a:pathLst>
                <a:path w="1299" h="1202" extrusionOk="0">
                  <a:moveTo>
                    <a:pt x="640" y="1"/>
                  </a:moveTo>
                  <a:cubicBezTo>
                    <a:pt x="330" y="1"/>
                    <a:pt x="0" y="233"/>
                    <a:pt x="0" y="563"/>
                  </a:cubicBezTo>
                  <a:cubicBezTo>
                    <a:pt x="0" y="969"/>
                    <a:pt x="330" y="1202"/>
                    <a:pt x="640" y="1202"/>
                  </a:cubicBezTo>
                  <a:cubicBezTo>
                    <a:pt x="969" y="1202"/>
                    <a:pt x="1298" y="969"/>
                    <a:pt x="1298" y="563"/>
                  </a:cubicBezTo>
                  <a:cubicBezTo>
                    <a:pt x="1298" y="233"/>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16"/>
            <p:cNvSpPr/>
            <p:nvPr/>
          </p:nvSpPr>
          <p:spPr>
            <a:xfrm rot="-5400000">
              <a:off x="1463955" y="155825"/>
              <a:ext cx="56312" cy="56312"/>
            </a:xfrm>
            <a:custGeom>
              <a:avLst/>
              <a:gdLst/>
              <a:ahLst/>
              <a:cxnLst/>
              <a:rect l="l" t="t" r="r" b="b"/>
              <a:pathLst>
                <a:path w="1299" h="1299" extrusionOk="0">
                  <a:moveTo>
                    <a:pt x="640" y="0"/>
                  </a:moveTo>
                  <a:cubicBezTo>
                    <a:pt x="330" y="0"/>
                    <a:pt x="0" y="330"/>
                    <a:pt x="0" y="640"/>
                  </a:cubicBezTo>
                  <a:cubicBezTo>
                    <a:pt x="0" y="969"/>
                    <a:pt x="330" y="1298"/>
                    <a:pt x="640" y="1298"/>
                  </a:cubicBezTo>
                  <a:cubicBezTo>
                    <a:pt x="969" y="1298"/>
                    <a:pt x="1298" y="969"/>
                    <a:pt x="1298" y="640"/>
                  </a:cubicBezTo>
                  <a:cubicBezTo>
                    <a:pt x="1298" y="330"/>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6"/>
            <p:cNvSpPr/>
            <p:nvPr/>
          </p:nvSpPr>
          <p:spPr>
            <a:xfrm rot="-5400000">
              <a:off x="1285505" y="156237"/>
              <a:ext cx="56312" cy="55488"/>
            </a:xfrm>
            <a:custGeom>
              <a:avLst/>
              <a:gdLst/>
              <a:ahLst/>
              <a:cxnLst/>
              <a:rect l="l" t="t" r="r" b="b"/>
              <a:pathLst>
                <a:path w="1299" h="1280" extrusionOk="0">
                  <a:moveTo>
                    <a:pt x="640" y="1"/>
                  </a:moveTo>
                  <a:cubicBezTo>
                    <a:pt x="330" y="1"/>
                    <a:pt x="0" y="311"/>
                    <a:pt x="0" y="640"/>
                  </a:cubicBezTo>
                  <a:cubicBezTo>
                    <a:pt x="0" y="969"/>
                    <a:pt x="330" y="1279"/>
                    <a:pt x="640" y="1279"/>
                  </a:cubicBezTo>
                  <a:cubicBezTo>
                    <a:pt x="969" y="1279"/>
                    <a:pt x="1298" y="969"/>
                    <a:pt x="1298" y="640"/>
                  </a:cubicBezTo>
                  <a:cubicBezTo>
                    <a:pt x="1298" y="311"/>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6"/>
            <p:cNvSpPr/>
            <p:nvPr/>
          </p:nvSpPr>
          <p:spPr>
            <a:xfrm rot="-5400000">
              <a:off x="1107055" y="155825"/>
              <a:ext cx="56312" cy="56312"/>
            </a:xfrm>
            <a:custGeom>
              <a:avLst/>
              <a:gdLst/>
              <a:ahLst/>
              <a:cxnLst/>
              <a:rect l="l" t="t" r="r" b="b"/>
              <a:pathLst>
                <a:path w="1299" h="1299" extrusionOk="0">
                  <a:moveTo>
                    <a:pt x="640" y="1"/>
                  </a:moveTo>
                  <a:cubicBezTo>
                    <a:pt x="330" y="1"/>
                    <a:pt x="0" y="330"/>
                    <a:pt x="0" y="640"/>
                  </a:cubicBezTo>
                  <a:cubicBezTo>
                    <a:pt x="0" y="970"/>
                    <a:pt x="330" y="1299"/>
                    <a:pt x="640" y="1299"/>
                  </a:cubicBezTo>
                  <a:cubicBezTo>
                    <a:pt x="969" y="1299"/>
                    <a:pt x="1298" y="970"/>
                    <a:pt x="1298" y="640"/>
                  </a:cubicBezTo>
                  <a:cubicBezTo>
                    <a:pt x="1298" y="330"/>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6"/>
            <p:cNvSpPr/>
            <p:nvPr/>
          </p:nvSpPr>
          <p:spPr>
            <a:xfrm rot="-5400000">
              <a:off x="926957" y="157927"/>
              <a:ext cx="56312" cy="52107"/>
            </a:xfrm>
            <a:custGeom>
              <a:avLst/>
              <a:gdLst/>
              <a:ahLst/>
              <a:cxnLst/>
              <a:rect l="l" t="t" r="r" b="b"/>
              <a:pathLst>
                <a:path w="1299" h="1202" extrusionOk="0">
                  <a:moveTo>
                    <a:pt x="640" y="0"/>
                  </a:moveTo>
                  <a:cubicBezTo>
                    <a:pt x="330" y="0"/>
                    <a:pt x="0" y="233"/>
                    <a:pt x="0" y="640"/>
                  </a:cubicBezTo>
                  <a:cubicBezTo>
                    <a:pt x="0" y="969"/>
                    <a:pt x="330" y="1201"/>
                    <a:pt x="640" y="1201"/>
                  </a:cubicBezTo>
                  <a:cubicBezTo>
                    <a:pt x="969" y="1201"/>
                    <a:pt x="1298" y="969"/>
                    <a:pt x="1298" y="640"/>
                  </a:cubicBezTo>
                  <a:cubicBezTo>
                    <a:pt x="1298" y="233"/>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6"/>
            <p:cNvSpPr/>
            <p:nvPr/>
          </p:nvSpPr>
          <p:spPr>
            <a:xfrm rot="-5400000">
              <a:off x="748507" y="157515"/>
              <a:ext cx="56312" cy="52930"/>
            </a:xfrm>
            <a:custGeom>
              <a:avLst/>
              <a:gdLst/>
              <a:ahLst/>
              <a:cxnLst/>
              <a:rect l="l" t="t" r="r" b="b"/>
              <a:pathLst>
                <a:path w="1299" h="1221" extrusionOk="0">
                  <a:moveTo>
                    <a:pt x="640" y="1"/>
                  </a:moveTo>
                  <a:cubicBezTo>
                    <a:pt x="330" y="1"/>
                    <a:pt x="0" y="252"/>
                    <a:pt x="0" y="562"/>
                  </a:cubicBezTo>
                  <a:cubicBezTo>
                    <a:pt x="0" y="969"/>
                    <a:pt x="330" y="1221"/>
                    <a:pt x="640" y="1221"/>
                  </a:cubicBezTo>
                  <a:cubicBezTo>
                    <a:pt x="969" y="1221"/>
                    <a:pt x="1298" y="969"/>
                    <a:pt x="1298" y="562"/>
                  </a:cubicBezTo>
                  <a:cubicBezTo>
                    <a:pt x="1298" y="252"/>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6"/>
            <p:cNvSpPr/>
            <p:nvPr/>
          </p:nvSpPr>
          <p:spPr>
            <a:xfrm rot="-5400000">
              <a:off x="2281844" y="299443"/>
              <a:ext cx="52930" cy="52930"/>
            </a:xfrm>
            <a:custGeom>
              <a:avLst/>
              <a:gdLst/>
              <a:ahLst/>
              <a:cxnLst/>
              <a:rect l="l" t="t" r="r" b="b"/>
              <a:pathLst>
                <a:path w="1221" h="1221" extrusionOk="0">
                  <a:moveTo>
                    <a:pt x="659" y="0"/>
                  </a:moveTo>
                  <a:cubicBezTo>
                    <a:pt x="252" y="0"/>
                    <a:pt x="0" y="252"/>
                    <a:pt x="0" y="640"/>
                  </a:cubicBezTo>
                  <a:cubicBezTo>
                    <a:pt x="0" y="969"/>
                    <a:pt x="252" y="1221"/>
                    <a:pt x="659" y="1221"/>
                  </a:cubicBezTo>
                  <a:cubicBezTo>
                    <a:pt x="969" y="1221"/>
                    <a:pt x="1221" y="969"/>
                    <a:pt x="1221" y="640"/>
                  </a:cubicBezTo>
                  <a:cubicBezTo>
                    <a:pt x="1221" y="252"/>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7" name="Google Shape;897;p16"/>
          <p:cNvSpPr txBox="1">
            <a:spLocks noGrp="1"/>
          </p:cNvSpPr>
          <p:nvPr>
            <p:ph type="title"/>
          </p:nvPr>
        </p:nvSpPr>
        <p:spPr>
          <a:xfrm>
            <a:off x="5991584" y="3097033"/>
            <a:ext cx="5240400" cy="1116400"/>
          </a:xfrm>
          <a:prstGeom prst="rect">
            <a:avLst/>
          </a:prstGeom>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2400"/>
              <a:buNone/>
              <a:defRPr sz="64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8" name="Google Shape;898;p16"/>
          <p:cNvSpPr txBox="1">
            <a:spLocks noGrp="1"/>
          </p:cNvSpPr>
          <p:nvPr>
            <p:ph type="title" idx="2" hasCustomPrompt="1"/>
          </p:nvPr>
        </p:nvSpPr>
        <p:spPr>
          <a:xfrm>
            <a:off x="7904151" y="1850067"/>
            <a:ext cx="1415200" cy="959600"/>
          </a:xfrm>
          <a:prstGeom prst="rect">
            <a:avLst/>
          </a:prstGeom>
          <a:gradFill>
            <a:gsLst>
              <a:gs pos="0">
                <a:schemeClr val="accent3"/>
              </a:gs>
              <a:gs pos="100000">
                <a:schemeClr val="accent4"/>
              </a:gs>
            </a:gsLst>
            <a:lin ang="13500032" scaled="0"/>
          </a:gradFill>
        </p:spPr>
        <p:txBody>
          <a:bodyPr spcFirstLastPara="1" wrap="square" lIns="91425" tIns="91425" rIns="91425" bIns="91425" anchor="ctr" anchorCtr="0">
            <a:noAutofit/>
          </a:bodyPr>
          <a:lstStyle>
            <a:lvl1pPr lvl="0" rtl="0">
              <a:spcBef>
                <a:spcPts val="0"/>
              </a:spcBef>
              <a:spcAft>
                <a:spcPts val="0"/>
              </a:spcAft>
              <a:buSzPts val="4800"/>
              <a:buNone/>
              <a:defRPr sz="6400">
                <a:solidFill>
                  <a:schemeClr val="l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899" name="Google Shape;899;p16"/>
          <p:cNvSpPr txBox="1">
            <a:spLocks noGrp="1"/>
          </p:cNvSpPr>
          <p:nvPr>
            <p:ph type="subTitle" idx="1"/>
          </p:nvPr>
        </p:nvSpPr>
        <p:spPr>
          <a:xfrm>
            <a:off x="5991484" y="4364600"/>
            <a:ext cx="5240400" cy="638400"/>
          </a:xfrm>
          <a:prstGeom prst="rect">
            <a:avLst/>
          </a:prstGeom>
          <a:gradFill>
            <a:gsLst>
              <a:gs pos="0">
                <a:schemeClr val="accent3"/>
              </a:gs>
              <a:gs pos="100000">
                <a:schemeClr val="accent4"/>
              </a:gs>
            </a:gsLst>
            <a:lin ang="13500032" scaled="0"/>
          </a:gradFill>
        </p:spPr>
        <p:txBody>
          <a:bodyPr spcFirstLastPara="1" wrap="square" lIns="91425" tIns="91425" rIns="91425" bIns="91425" anchor="ctr" anchorCtr="0">
            <a:noAutofit/>
          </a:bodyPr>
          <a:lstStyle>
            <a:lvl1pPr lvl="0" algn="ctr">
              <a:spcBef>
                <a:spcPts val="0"/>
              </a:spcBef>
              <a:spcAft>
                <a:spcPts val="0"/>
              </a:spcAft>
              <a:buSzPts val="1400"/>
              <a:buNone/>
              <a:defRPr sz="2133">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0" name="Google Shape;900;p16"/>
          <p:cNvSpPr>
            <a:spLocks noGrp="1"/>
          </p:cNvSpPr>
          <p:nvPr>
            <p:ph type="pic" idx="3"/>
          </p:nvPr>
        </p:nvSpPr>
        <p:spPr>
          <a:xfrm>
            <a:off x="1511384" y="1315800"/>
            <a:ext cx="3438800" cy="4226400"/>
          </a:xfrm>
          <a:prstGeom prst="rect">
            <a:avLst/>
          </a:prstGeom>
          <a:noFill/>
          <a:ln w="1905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sp>
      <p:grpSp>
        <p:nvGrpSpPr>
          <p:cNvPr id="901" name="Google Shape;901;p16"/>
          <p:cNvGrpSpPr/>
          <p:nvPr/>
        </p:nvGrpSpPr>
        <p:grpSpPr>
          <a:xfrm>
            <a:off x="10691127" y="-817583"/>
            <a:ext cx="2208416" cy="2213832"/>
            <a:chOff x="2929375" y="236175"/>
            <a:chExt cx="805325" cy="807300"/>
          </a:xfrm>
        </p:grpSpPr>
        <p:sp>
          <p:nvSpPr>
            <p:cNvPr id="902" name="Google Shape;902;p16"/>
            <p:cNvSpPr/>
            <p:nvPr/>
          </p:nvSpPr>
          <p:spPr>
            <a:xfrm>
              <a:off x="2986025" y="241975"/>
              <a:ext cx="280400" cy="191800"/>
            </a:xfrm>
            <a:custGeom>
              <a:avLst/>
              <a:gdLst/>
              <a:ahLst/>
              <a:cxnLst/>
              <a:rect l="l" t="t" r="r" b="b"/>
              <a:pathLst>
                <a:path w="11216" h="7672" extrusionOk="0">
                  <a:moveTo>
                    <a:pt x="11216" y="1"/>
                  </a:moveTo>
                  <a:cubicBezTo>
                    <a:pt x="10964" y="1"/>
                    <a:pt x="10809" y="98"/>
                    <a:pt x="10577" y="98"/>
                  </a:cubicBezTo>
                  <a:lnTo>
                    <a:pt x="310" y="7110"/>
                  </a:lnTo>
                  <a:cubicBezTo>
                    <a:pt x="233" y="7265"/>
                    <a:pt x="155" y="7439"/>
                    <a:pt x="0" y="7672"/>
                  </a:cubicBezTo>
                  <a:lnTo>
                    <a:pt x="112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6"/>
            <p:cNvSpPr/>
            <p:nvPr/>
          </p:nvSpPr>
          <p:spPr>
            <a:xfrm>
              <a:off x="2951650" y="236175"/>
              <a:ext cx="395650" cy="270250"/>
            </a:xfrm>
            <a:custGeom>
              <a:avLst/>
              <a:gdLst/>
              <a:ahLst/>
              <a:cxnLst/>
              <a:rect l="l" t="t" r="r" b="b"/>
              <a:pathLst>
                <a:path w="15826" h="10810" extrusionOk="0">
                  <a:moveTo>
                    <a:pt x="15341" y="1"/>
                  </a:moveTo>
                  <a:lnTo>
                    <a:pt x="155" y="10402"/>
                  </a:lnTo>
                  <a:cubicBezTo>
                    <a:pt x="155" y="10499"/>
                    <a:pt x="78" y="10654"/>
                    <a:pt x="0" y="10809"/>
                  </a:cubicBezTo>
                  <a:lnTo>
                    <a:pt x="158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6"/>
            <p:cNvSpPr/>
            <p:nvPr/>
          </p:nvSpPr>
          <p:spPr>
            <a:xfrm>
              <a:off x="2935650" y="241975"/>
              <a:ext cx="472175" cy="324975"/>
            </a:xfrm>
            <a:custGeom>
              <a:avLst/>
              <a:gdLst/>
              <a:ahLst/>
              <a:cxnLst/>
              <a:rect l="l" t="t" r="r" b="b"/>
              <a:pathLst>
                <a:path w="18887" h="12999" extrusionOk="0">
                  <a:moveTo>
                    <a:pt x="18558" y="1"/>
                  </a:moveTo>
                  <a:lnTo>
                    <a:pt x="78" y="12689"/>
                  </a:lnTo>
                  <a:cubicBezTo>
                    <a:pt x="78" y="12766"/>
                    <a:pt x="78" y="12844"/>
                    <a:pt x="1" y="12999"/>
                  </a:cubicBezTo>
                  <a:lnTo>
                    <a:pt x="18887" y="98"/>
                  </a:lnTo>
                  <a:cubicBezTo>
                    <a:pt x="18790" y="1"/>
                    <a:pt x="18713" y="1"/>
                    <a:pt x="18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6"/>
            <p:cNvSpPr/>
            <p:nvPr/>
          </p:nvSpPr>
          <p:spPr>
            <a:xfrm>
              <a:off x="2929375" y="254100"/>
              <a:ext cx="530750" cy="367575"/>
            </a:xfrm>
            <a:custGeom>
              <a:avLst/>
              <a:gdLst/>
              <a:ahLst/>
              <a:cxnLst/>
              <a:rect l="l" t="t" r="r" b="b"/>
              <a:pathLst>
                <a:path w="21230" h="14703" extrusionOk="0">
                  <a:moveTo>
                    <a:pt x="20978" y="0"/>
                  </a:moveTo>
                  <a:lnTo>
                    <a:pt x="77" y="14373"/>
                  </a:lnTo>
                  <a:cubicBezTo>
                    <a:pt x="77" y="14451"/>
                    <a:pt x="0" y="14528"/>
                    <a:pt x="0" y="14702"/>
                  </a:cubicBezTo>
                  <a:lnTo>
                    <a:pt x="21230" y="97"/>
                  </a:lnTo>
                  <a:cubicBezTo>
                    <a:pt x="21152" y="97"/>
                    <a:pt x="21075" y="97"/>
                    <a:pt x="20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6"/>
            <p:cNvSpPr/>
            <p:nvPr/>
          </p:nvSpPr>
          <p:spPr>
            <a:xfrm>
              <a:off x="2929375" y="272500"/>
              <a:ext cx="577250" cy="397600"/>
            </a:xfrm>
            <a:custGeom>
              <a:avLst/>
              <a:gdLst/>
              <a:ahLst/>
              <a:cxnLst/>
              <a:rect l="l" t="t" r="r" b="b"/>
              <a:pathLst>
                <a:path w="23090" h="15904" extrusionOk="0">
                  <a:moveTo>
                    <a:pt x="22838" y="0"/>
                  </a:moveTo>
                  <a:lnTo>
                    <a:pt x="0" y="15574"/>
                  </a:lnTo>
                  <a:cubicBezTo>
                    <a:pt x="77" y="15729"/>
                    <a:pt x="77" y="15826"/>
                    <a:pt x="77" y="15903"/>
                  </a:cubicBezTo>
                  <a:lnTo>
                    <a:pt x="23089" y="155"/>
                  </a:lnTo>
                  <a:cubicBezTo>
                    <a:pt x="23012" y="78"/>
                    <a:pt x="22915" y="78"/>
                    <a:pt x="22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6"/>
            <p:cNvSpPr/>
            <p:nvPr/>
          </p:nvSpPr>
          <p:spPr>
            <a:xfrm>
              <a:off x="2935650" y="294775"/>
              <a:ext cx="611175" cy="421825"/>
            </a:xfrm>
            <a:custGeom>
              <a:avLst/>
              <a:gdLst/>
              <a:ahLst/>
              <a:cxnLst/>
              <a:rect l="l" t="t" r="r" b="b"/>
              <a:pathLst>
                <a:path w="24447" h="16873" extrusionOk="0">
                  <a:moveTo>
                    <a:pt x="24214" y="0"/>
                  </a:moveTo>
                  <a:lnTo>
                    <a:pt x="1" y="16543"/>
                  </a:lnTo>
                  <a:cubicBezTo>
                    <a:pt x="1" y="16620"/>
                    <a:pt x="1" y="16698"/>
                    <a:pt x="78" y="16872"/>
                  </a:cubicBezTo>
                  <a:lnTo>
                    <a:pt x="24446" y="155"/>
                  </a:lnTo>
                  <a:cubicBezTo>
                    <a:pt x="24369" y="78"/>
                    <a:pt x="24291" y="0"/>
                    <a:pt x="24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6"/>
            <p:cNvSpPr/>
            <p:nvPr/>
          </p:nvSpPr>
          <p:spPr>
            <a:xfrm>
              <a:off x="2945350" y="318975"/>
              <a:ext cx="637775" cy="439750"/>
            </a:xfrm>
            <a:custGeom>
              <a:avLst/>
              <a:gdLst/>
              <a:ahLst/>
              <a:cxnLst/>
              <a:rect l="l" t="t" r="r" b="b"/>
              <a:pathLst>
                <a:path w="25511" h="17590" extrusionOk="0">
                  <a:moveTo>
                    <a:pt x="25279" y="1"/>
                  </a:moveTo>
                  <a:lnTo>
                    <a:pt x="0" y="17357"/>
                  </a:lnTo>
                  <a:cubicBezTo>
                    <a:pt x="0" y="17434"/>
                    <a:pt x="97" y="17512"/>
                    <a:pt x="97" y="17589"/>
                  </a:cubicBezTo>
                  <a:lnTo>
                    <a:pt x="25511" y="156"/>
                  </a:lnTo>
                  <a:cubicBezTo>
                    <a:pt x="25434" y="78"/>
                    <a:pt x="25356" y="78"/>
                    <a:pt x="25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6"/>
            <p:cNvSpPr/>
            <p:nvPr/>
          </p:nvSpPr>
          <p:spPr>
            <a:xfrm>
              <a:off x="2959875" y="347075"/>
              <a:ext cx="655700" cy="449900"/>
            </a:xfrm>
            <a:custGeom>
              <a:avLst/>
              <a:gdLst/>
              <a:ahLst/>
              <a:cxnLst/>
              <a:rect l="l" t="t" r="r" b="b"/>
              <a:pathLst>
                <a:path w="26228" h="17996" extrusionOk="0">
                  <a:moveTo>
                    <a:pt x="25976" y="0"/>
                  </a:moveTo>
                  <a:lnTo>
                    <a:pt x="0" y="17763"/>
                  </a:lnTo>
                  <a:cubicBezTo>
                    <a:pt x="0" y="17841"/>
                    <a:pt x="78" y="17918"/>
                    <a:pt x="78" y="17996"/>
                  </a:cubicBezTo>
                  <a:lnTo>
                    <a:pt x="26228" y="155"/>
                  </a:lnTo>
                  <a:cubicBezTo>
                    <a:pt x="26150" y="78"/>
                    <a:pt x="26053" y="0"/>
                    <a:pt x="259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6"/>
            <p:cNvSpPr/>
            <p:nvPr/>
          </p:nvSpPr>
          <p:spPr>
            <a:xfrm>
              <a:off x="2977800" y="377575"/>
              <a:ext cx="663925" cy="457650"/>
            </a:xfrm>
            <a:custGeom>
              <a:avLst/>
              <a:gdLst/>
              <a:ahLst/>
              <a:cxnLst/>
              <a:rect l="l" t="t" r="r" b="b"/>
              <a:pathLst>
                <a:path w="26557" h="18306" extrusionOk="0">
                  <a:moveTo>
                    <a:pt x="26402" y="1"/>
                  </a:moveTo>
                  <a:lnTo>
                    <a:pt x="0" y="18073"/>
                  </a:lnTo>
                  <a:cubicBezTo>
                    <a:pt x="0" y="18151"/>
                    <a:pt x="78" y="18228"/>
                    <a:pt x="78" y="18306"/>
                  </a:cubicBezTo>
                  <a:lnTo>
                    <a:pt x="26557" y="156"/>
                  </a:lnTo>
                  <a:cubicBezTo>
                    <a:pt x="26557" y="78"/>
                    <a:pt x="26479" y="1"/>
                    <a:pt x="26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6"/>
            <p:cNvSpPr/>
            <p:nvPr/>
          </p:nvSpPr>
          <p:spPr>
            <a:xfrm>
              <a:off x="2998125" y="409550"/>
              <a:ext cx="669750" cy="460075"/>
            </a:xfrm>
            <a:custGeom>
              <a:avLst/>
              <a:gdLst/>
              <a:ahLst/>
              <a:cxnLst/>
              <a:rect l="l" t="t" r="r" b="b"/>
              <a:pathLst>
                <a:path w="26790" h="18403" extrusionOk="0">
                  <a:moveTo>
                    <a:pt x="26635" y="0"/>
                  </a:moveTo>
                  <a:lnTo>
                    <a:pt x="1" y="18170"/>
                  </a:lnTo>
                  <a:cubicBezTo>
                    <a:pt x="78" y="18247"/>
                    <a:pt x="78" y="18247"/>
                    <a:pt x="78" y="18325"/>
                  </a:cubicBezTo>
                  <a:lnTo>
                    <a:pt x="156" y="18402"/>
                  </a:lnTo>
                  <a:lnTo>
                    <a:pt x="26790" y="174"/>
                  </a:lnTo>
                  <a:cubicBezTo>
                    <a:pt x="26712" y="174"/>
                    <a:pt x="26712" y="78"/>
                    <a:pt x="26712" y="78"/>
                  </a:cubicBezTo>
                  <a:lnTo>
                    <a:pt x="266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6"/>
            <p:cNvSpPr/>
            <p:nvPr/>
          </p:nvSpPr>
          <p:spPr>
            <a:xfrm>
              <a:off x="3022350" y="443925"/>
              <a:ext cx="665875" cy="458125"/>
            </a:xfrm>
            <a:custGeom>
              <a:avLst/>
              <a:gdLst/>
              <a:ahLst/>
              <a:cxnLst/>
              <a:rect l="l" t="t" r="r" b="b"/>
              <a:pathLst>
                <a:path w="26635" h="18325" extrusionOk="0">
                  <a:moveTo>
                    <a:pt x="26557" y="0"/>
                  </a:moveTo>
                  <a:lnTo>
                    <a:pt x="0" y="18170"/>
                  </a:lnTo>
                  <a:cubicBezTo>
                    <a:pt x="78" y="18247"/>
                    <a:pt x="155" y="18247"/>
                    <a:pt x="155" y="18325"/>
                  </a:cubicBezTo>
                  <a:lnTo>
                    <a:pt x="26634" y="252"/>
                  </a:lnTo>
                  <a:cubicBezTo>
                    <a:pt x="26634" y="155"/>
                    <a:pt x="26557" y="78"/>
                    <a:pt x="265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6"/>
            <p:cNvSpPr/>
            <p:nvPr/>
          </p:nvSpPr>
          <p:spPr>
            <a:xfrm>
              <a:off x="3050425" y="480250"/>
              <a:ext cx="655725" cy="451825"/>
            </a:xfrm>
            <a:custGeom>
              <a:avLst/>
              <a:gdLst/>
              <a:ahLst/>
              <a:cxnLst/>
              <a:rect l="l" t="t" r="r" b="b"/>
              <a:pathLst>
                <a:path w="26229" h="18073" extrusionOk="0">
                  <a:moveTo>
                    <a:pt x="26151" y="0"/>
                  </a:moveTo>
                  <a:lnTo>
                    <a:pt x="1" y="17918"/>
                  </a:lnTo>
                  <a:cubicBezTo>
                    <a:pt x="78" y="17995"/>
                    <a:pt x="156" y="17995"/>
                    <a:pt x="252" y="18073"/>
                  </a:cubicBezTo>
                  <a:lnTo>
                    <a:pt x="26228" y="252"/>
                  </a:lnTo>
                  <a:cubicBezTo>
                    <a:pt x="26228" y="155"/>
                    <a:pt x="26151" y="78"/>
                    <a:pt x="26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6"/>
            <p:cNvSpPr/>
            <p:nvPr/>
          </p:nvSpPr>
          <p:spPr>
            <a:xfrm>
              <a:off x="3082875" y="520425"/>
              <a:ext cx="637300" cy="440225"/>
            </a:xfrm>
            <a:custGeom>
              <a:avLst/>
              <a:gdLst/>
              <a:ahLst/>
              <a:cxnLst/>
              <a:rect l="l" t="t" r="r" b="b"/>
              <a:pathLst>
                <a:path w="25492" h="17609" extrusionOk="0">
                  <a:moveTo>
                    <a:pt x="25414" y="1"/>
                  </a:moveTo>
                  <a:lnTo>
                    <a:pt x="0" y="17434"/>
                  </a:lnTo>
                  <a:cubicBezTo>
                    <a:pt x="78" y="17434"/>
                    <a:pt x="155" y="17531"/>
                    <a:pt x="233" y="17609"/>
                  </a:cubicBezTo>
                  <a:lnTo>
                    <a:pt x="25492" y="253"/>
                  </a:lnTo>
                  <a:cubicBezTo>
                    <a:pt x="25492" y="175"/>
                    <a:pt x="25414" y="98"/>
                    <a:pt x="25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16"/>
            <p:cNvSpPr/>
            <p:nvPr/>
          </p:nvSpPr>
          <p:spPr>
            <a:xfrm>
              <a:off x="3119200" y="563050"/>
              <a:ext cx="611150" cy="421825"/>
            </a:xfrm>
            <a:custGeom>
              <a:avLst/>
              <a:gdLst/>
              <a:ahLst/>
              <a:cxnLst/>
              <a:rect l="l" t="t" r="r" b="b"/>
              <a:pathLst>
                <a:path w="24446" h="16873" extrusionOk="0">
                  <a:moveTo>
                    <a:pt x="24368" y="1"/>
                  </a:moveTo>
                  <a:lnTo>
                    <a:pt x="0" y="16698"/>
                  </a:lnTo>
                  <a:cubicBezTo>
                    <a:pt x="78" y="16795"/>
                    <a:pt x="155" y="16795"/>
                    <a:pt x="233" y="16872"/>
                  </a:cubicBezTo>
                  <a:lnTo>
                    <a:pt x="24446" y="233"/>
                  </a:lnTo>
                  <a:cubicBezTo>
                    <a:pt x="24446" y="156"/>
                    <a:pt x="24368" y="78"/>
                    <a:pt x="243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16"/>
            <p:cNvSpPr/>
            <p:nvPr/>
          </p:nvSpPr>
          <p:spPr>
            <a:xfrm>
              <a:off x="3159375" y="609550"/>
              <a:ext cx="575325" cy="397600"/>
            </a:xfrm>
            <a:custGeom>
              <a:avLst/>
              <a:gdLst/>
              <a:ahLst/>
              <a:cxnLst/>
              <a:rect l="l" t="t" r="r" b="b"/>
              <a:pathLst>
                <a:path w="23013" h="15904" extrusionOk="0">
                  <a:moveTo>
                    <a:pt x="23013" y="0"/>
                  </a:moveTo>
                  <a:lnTo>
                    <a:pt x="1" y="15729"/>
                  </a:lnTo>
                  <a:cubicBezTo>
                    <a:pt x="78" y="15806"/>
                    <a:pt x="156" y="15806"/>
                    <a:pt x="253" y="15903"/>
                  </a:cubicBezTo>
                  <a:lnTo>
                    <a:pt x="23013" y="233"/>
                  </a:lnTo>
                  <a:lnTo>
                    <a:pt x="230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6"/>
            <p:cNvSpPr/>
            <p:nvPr/>
          </p:nvSpPr>
          <p:spPr>
            <a:xfrm>
              <a:off x="3203925" y="657975"/>
              <a:ext cx="530775" cy="365150"/>
            </a:xfrm>
            <a:custGeom>
              <a:avLst/>
              <a:gdLst/>
              <a:ahLst/>
              <a:cxnLst/>
              <a:rect l="l" t="t" r="r" b="b"/>
              <a:pathLst>
                <a:path w="21231" h="14606" extrusionOk="0">
                  <a:moveTo>
                    <a:pt x="21231" y="0"/>
                  </a:moveTo>
                  <a:lnTo>
                    <a:pt x="1" y="14528"/>
                  </a:lnTo>
                  <a:cubicBezTo>
                    <a:pt x="156" y="14606"/>
                    <a:pt x="233" y="14606"/>
                    <a:pt x="311" y="14606"/>
                  </a:cubicBezTo>
                  <a:lnTo>
                    <a:pt x="21231" y="310"/>
                  </a:lnTo>
                  <a:lnTo>
                    <a:pt x="212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6"/>
            <p:cNvSpPr/>
            <p:nvPr/>
          </p:nvSpPr>
          <p:spPr>
            <a:xfrm>
              <a:off x="3256225" y="712200"/>
              <a:ext cx="472200" cy="324975"/>
            </a:xfrm>
            <a:custGeom>
              <a:avLst/>
              <a:gdLst/>
              <a:ahLst/>
              <a:cxnLst/>
              <a:rect l="l" t="t" r="r" b="b"/>
              <a:pathLst>
                <a:path w="18888" h="12999" extrusionOk="0">
                  <a:moveTo>
                    <a:pt x="18887" y="1"/>
                  </a:moveTo>
                  <a:lnTo>
                    <a:pt x="1" y="12921"/>
                  </a:lnTo>
                  <a:cubicBezTo>
                    <a:pt x="156" y="12921"/>
                    <a:pt x="253" y="12998"/>
                    <a:pt x="408" y="12998"/>
                  </a:cubicBezTo>
                  <a:lnTo>
                    <a:pt x="18887" y="330"/>
                  </a:lnTo>
                  <a:lnTo>
                    <a:pt x="188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6"/>
            <p:cNvSpPr/>
            <p:nvPr/>
          </p:nvSpPr>
          <p:spPr>
            <a:xfrm>
              <a:off x="3318700" y="772750"/>
              <a:ext cx="393725" cy="270725"/>
            </a:xfrm>
            <a:custGeom>
              <a:avLst/>
              <a:gdLst/>
              <a:ahLst/>
              <a:cxnLst/>
              <a:rect l="l" t="t" r="r" b="b"/>
              <a:pathLst>
                <a:path w="15749" h="10829" extrusionOk="0">
                  <a:moveTo>
                    <a:pt x="15749" y="0"/>
                  </a:moveTo>
                  <a:lnTo>
                    <a:pt x="1" y="10828"/>
                  </a:lnTo>
                  <a:lnTo>
                    <a:pt x="485" y="10828"/>
                  </a:lnTo>
                  <a:lnTo>
                    <a:pt x="15671" y="407"/>
                  </a:lnTo>
                  <a:cubicBezTo>
                    <a:pt x="15671" y="252"/>
                    <a:pt x="15749" y="174"/>
                    <a:pt x="157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6"/>
            <p:cNvSpPr/>
            <p:nvPr/>
          </p:nvSpPr>
          <p:spPr>
            <a:xfrm>
              <a:off x="3399575" y="845375"/>
              <a:ext cx="280425" cy="191800"/>
            </a:xfrm>
            <a:custGeom>
              <a:avLst/>
              <a:gdLst/>
              <a:ahLst/>
              <a:cxnLst/>
              <a:rect l="l" t="t" r="r" b="b"/>
              <a:pathLst>
                <a:path w="11217" h="7672" extrusionOk="0">
                  <a:moveTo>
                    <a:pt x="11216" y="1"/>
                  </a:moveTo>
                  <a:lnTo>
                    <a:pt x="1" y="7671"/>
                  </a:lnTo>
                  <a:cubicBezTo>
                    <a:pt x="233" y="7594"/>
                    <a:pt x="407" y="7594"/>
                    <a:pt x="562" y="7594"/>
                  </a:cubicBezTo>
                  <a:lnTo>
                    <a:pt x="10887" y="485"/>
                  </a:lnTo>
                  <a:cubicBezTo>
                    <a:pt x="10984" y="330"/>
                    <a:pt x="11061" y="175"/>
                    <a:pt x="112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29590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647DF-4CC3-B951-F3A7-91F6274E48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951883-E6FD-3ECE-368F-2F05791C6C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E165C-8C49-E831-1588-4139F4027AFC}"/>
              </a:ext>
            </a:extLst>
          </p:cNvPr>
          <p:cNvSpPr>
            <a:spLocks noGrp="1"/>
          </p:cNvSpPr>
          <p:nvPr>
            <p:ph type="dt" sz="half" idx="10"/>
          </p:nvPr>
        </p:nvSpPr>
        <p:spPr/>
        <p:txBody>
          <a:bodyPr/>
          <a:lstStyle/>
          <a:p>
            <a:fld id="{E8ADD16E-BC7E-42AB-9464-3F04D6D82D30}" type="datetimeFigureOut">
              <a:rPr lang="en-US" smtClean="0"/>
              <a:t>4/18/2023</a:t>
            </a:fld>
            <a:endParaRPr lang="en-US"/>
          </a:p>
        </p:txBody>
      </p:sp>
      <p:sp>
        <p:nvSpPr>
          <p:cNvPr id="5" name="Footer Placeholder 4">
            <a:extLst>
              <a:ext uri="{FF2B5EF4-FFF2-40B4-BE49-F238E27FC236}">
                <a16:creationId xmlns:a16="http://schemas.microsoft.com/office/drawing/2014/main" id="{8CCEAA03-63C5-7842-25CC-23CF7A19C3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F535D-CD8F-032F-26BE-6756B5FC5A16}"/>
              </a:ext>
            </a:extLst>
          </p:cNvPr>
          <p:cNvSpPr>
            <a:spLocks noGrp="1"/>
          </p:cNvSpPr>
          <p:nvPr>
            <p:ph type="sldNum" sz="quarter" idx="12"/>
          </p:nvPr>
        </p:nvSpPr>
        <p:spPr/>
        <p:txBody>
          <a:bodyPr/>
          <a:lstStyle/>
          <a:p>
            <a:fld id="{119EFCB6-8B42-4849-99C7-B2A31DD9507D}" type="slidenum">
              <a:rPr lang="en-US" smtClean="0"/>
              <a:t>‹#›</a:t>
            </a:fld>
            <a:endParaRPr lang="en-US"/>
          </a:p>
        </p:txBody>
      </p:sp>
    </p:spTree>
    <p:extLst>
      <p:ext uri="{BB962C8B-B14F-4D97-AF65-F5344CB8AC3E}">
        <p14:creationId xmlns:p14="http://schemas.microsoft.com/office/powerpoint/2010/main" val="2519790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99"/>
        <p:cNvGrpSpPr/>
        <p:nvPr/>
      </p:nvGrpSpPr>
      <p:grpSpPr>
        <a:xfrm>
          <a:off x="0" y="0"/>
          <a:ext cx="0" cy="0"/>
          <a:chOff x="0" y="0"/>
          <a:chExt cx="0" cy="0"/>
        </a:xfrm>
      </p:grpSpPr>
      <p:pic>
        <p:nvPicPr>
          <p:cNvPr id="1000" name="Google Shape;1000;p18"/>
          <p:cNvPicPr preferRelativeResize="0"/>
          <p:nvPr/>
        </p:nvPicPr>
        <p:blipFill>
          <a:blip r:embed="rId2">
            <a:alphaModFix/>
          </a:blip>
          <a:stretch>
            <a:fillRect/>
          </a:stretch>
        </p:blipFill>
        <p:spPr>
          <a:xfrm rot="-5400000">
            <a:off x="2657734" y="-2657734"/>
            <a:ext cx="6870167" cy="12185635"/>
          </a:xfrm>
          <a:prstGeom prst="rect">
            <a:avLst/>
          </a:prstGeom>
          <a:noFill/>
          <a:ln>
            <a:noFill/>
          </a:ln>
        </p:spPr>
      </p:pic>
      <p:grpSp>
        <p:nvGrpSpPr>
          <p:cNvPr id="1001" name="Google Shape;1001;p18"/>
          <p:cNvGrpSpPr/>
          <p:nvPr/>
        </p:nvGrpSpPr>
        <p:grpSpPr>
          <a:xfrm>
            <a:off x="10710260" y="5530151"/>
            <a:ext cx="2208416" cy="2213832"/>
            <a:chOff x="2929375" y="236175"/>
            <a:chExt cx="805325" cy="807300"/>
          </a:xfrm>
        </p:grpSpPr>
        <p:sp>
          <p:nvSpPr>
            <p:cNvPr id="1002" name="Google Shape;1002;p18"/>
            <p:cNvSpPr/>
            <p:nvPr/>
          </p:nvSpPr>
          <p:spPr>
            <a:xfrm>
              <a:off x="2986025" y="241975"/>
              <a:ext cx="280400" cy="191800"/>
            </a:xfrm>
            <a:custGeom>
              <a:avLst/>
              <a:gdLst/>
              <a:ahLst/>
              <a:cxnLst/>
              <a:rect l="l" t="t" r="r" b="b"/>
              <a:pathLst>
                <a:path w="11216" h="7672" extrusionOk="0">
                  <a:moveTo>
                    <a:pt x="11216" y="1"/>
                  </a:moveTo>
                  <a:cubicBezTo>
                    <a:pt x="10964" y="1"/>
                    <a:pt x="10809" y="98"/>
                    <a:pt x="10577" y="98"/>
                  </a:cubicBezTo>
                  <a:lnTo>
                    <a:pt x="310" y="7110"/>
                  </a:lnTo>
                  <a:cubicBezTo>
                    <a:pt x="233" y="7265"/>
                    <a:pt x="155" y="7439"/>
                    <a:pt x="0" y="7672"/>
                  </a:cubicBezTo>
                  <a:lnTo>
                    <a:pt x="112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2951650" y="236175"/>
              <a:ext cx="395650" cy="270250"/>
            </a:xfrm>
            <a:custGeom>
              <a:avLst/>
              <a:gdLst/>
              <a:ahLst/>
              <a:cxnLst/>
              <a:rect l="l" t="t" r="r" b="b"/>
              <a:pathLst>
                <a:path w="15826" h="10810" extrusionOk="0">
                  <a:moveTo>
                    <a:pt x="15341" y="1"/>
                  </a:moveTo>
                  <a:lnTo>
                    <a:pt x="155" y="10402"/>
                  </a:lnTo>
                  <a:cubicBezTo>
                    <a:pt x="155" y="10499"/>
                    <a:pt x="78" y="10654"/>
                    <a:pt x="0" y="10809"/>
                  </a:cubicBezTo>
                  <a:lnTo>
                    <a:pt x="158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2935650" y="241975"/>
              <a:ext cx="472175" cy="324975"/>
            </a:xfrm>
            <a:custGeom>
              <a:avLst/>
              <a:gdLst/>
              <a:ahLst/>
              <a:cxnLst/>
              <a:rect l="l" t="t" r="r" b="b"/>
              <a:pathLst>
                <a:path w="18887" h="12999" extrusionOk="0">
                  <a:moveTo>
                    <a:pt x="18558" y="1"/>
                  </a:moveTo>
                  <a:lnTo>
                    <a:pt x="78" y="12689"/>
                  </a:lnTo>
                  <a:cubicBezTo>
                    <a:pt x="78" y="12766"/>
                    <a:pt x="78" y="12844"/>
                    <a:pt x="1" y="12999"/>
                  </a:cubicBezTo>
                  <a:lnTo>
                    <a:pt x="18887" y="98"/>
                  </a:lnTo>
                  <a:cubicBezTo>
                    <a:pt x="18790" y="1"/>
                    <a:pt x="18713" y="1"/>
                    <a:pt x="18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2929375" y="254100"/>
              <a:ext cx="530750" cy="367575"/>
            </a:xfrm>
            <a:custGeom>
              <a:avLst/>
              <a:gdLst/>
              <a:ahLst/>
              <a:cxnLst/>
              <a:rect l="l" t="t" r="r" b="b"/>
              <a:pathLst>
                <a:path w="21230" h="14703" extrusionOk="0">
                  <a:moveTo>
                    <a:pt x="20978" y="0"/>
                  </a:moveTo>
                  <a:lnTo>
                    <a:pt x="77" y="14373"/>
                  </a:lnTo>
                  <a:cubicBezTo>
                    <a:pt x="77" y="14451"/>
                    <a:pt x="0" y="14528"/>
                    <a:pt x="0" y="14702"/>
                  </a:cubicBezTo>
                  <a:lnTo>
                    <a:pt x="21230" y="97"/>
                  </a:lnTo>
                  <a:cubicBezTo>
                    <a:pt x="21152" y="97"/>
                    <a:pt x="21075" y="97"/>
                    <a:pt x="20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2929375" y="272500"/>
              <a:ext cx="577250" cy="397600"/>
            </a:xfrm>
            <a:custGeom>
              <a:avLst/>
              <a:gdLst/>
              <a:ahLst/>
              <a:cxnLst/>
              <a:rect l="l" t="t" r="r" b="b"/>
              <a:pathLst>
                <a:path w="23090" h="15904" extrusionOk="0">
                  <a:moveTo>
                    <a:pt x="22838" y="0"/>
                  </a:moveTo>
                  <a:lnTo>
                    <a:pt x="0" y="15574"/>
                  </a:lnTo>
                  <a:cubicBezTo>
                    <a:pt x="77" y="15729"/>
                    <a:pt x="77" y="15826"/>
                    <a:pt x="77" y="15903"/>
                  </a:cubicBezTo>
                  <a:lnTo>
                    <a:pt x="23089" y="155"/>
                  </a:lnTo>
                  <a:cubicBezTo>
                    <a:pt x="23012" y="78"/>
                    <a:pt x="22915" y="78"/>
                    <a:pt x="22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2935650" y="294775"/>
              <a:ext cx="611175" cy="421825"/>
            </a:xfrm>
            <a:custGeom>
              <a:avLst/>
              <a:gdLst/>
              <a:ahLst/>
              <a:cxnLst/>
              <a:rect l="l" t="t" r="r" b="b"/>
              <a:pathLst>
                <a:path w="24447" h="16873" extrusionOk="0">
                  <a:moveTo>
                    <a:pt x="24214" y="0"/>
                  </a:moveTo>
                  <a:lnTo>
                    <a:pt x="1" y="16543"/>
                  </a:lnTo>
                  <a:cubicBezTo>
                    <a:pt x="1" y="16620"/>
                    <a:pt x="1" y="16698"/>
                    <a:pt x="78" y="16872"/>
                  </a:cubicBezTo>
                  <a:lnTo>
                    <a:pt x="24446" y="155"/>
                  </a:lnTo>
                  <a:cubicBezTo>
                    <a:pt x="24369" y="78"/>
                    <a:pt x="24291" y="0"/>
                    <a:pt x="24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945350" y="318975"/>
              <a:ext cx="637775" cy="439750"/>
            </a:xfrm>
            <a:custGeom>
              <a:avLst/>
              <a:gdLst/>
              <a:ahLst/>
              <a:cxnLst/>
              <a:rect l="l" t="t" r="r" b="b"/>
              <a:pathLst>
                <a:path w="25511" h="17590" extrusionOk="0">
                  <a:moveTo>
                    <a:pt x="25279" y="1"/>
                  </a:moveTo>
                  <a:lnTo>
                    <a:pt x="0" y="17357"/>
                  </a:lnTo>
                  <a:cubicBezTo>
                    <a:pt x="0" y="17434"/>
                    <a:pt x="97" y="17512"/>
                    <a:pt x="97" y="17589"/>
                  </a:cubicBezTo>
                  <a:lnTo>
                    <a:pt x="25511" y="156"/>
                  </a:lnTo>
                  <a:cubicBezTo>
                    <a:pt x="25434" y="78"/>
                    <a:pt x="25356" y="78"/>
                    <a:pt x="25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959875" y="347075"/>
              <a:ext cx="655700" cy="449900"/>
            </a:xfrm>
            <a:custGeom>
              <a:avLst/>
              <a:gdLst/>
              <a:ahLst/>
              <a:cxnLst/>
              <a:rect l="l" t="t" r="r" b="b"/>
              <a:pathLst>
                <a:path w="26228" h="17996" extrusionOk="0">
                  <a:moveTo>
                    <a:pt x="25976" y="0"/>
                  </a:moveTo>
                  <a:lnTo>
                    <a:pt x="0" y="17763"/>
                  </a:lnTo>
                  <a:cubicBezTo>
                    <a:pt x="0" y="17841"/>
                    <a:pt x="78" y="17918"/>
                    <a:pt x="78" y="17996"/>
                  </a:cubicBezTo>
                  <a:lnTo>
                    <a:pt x="26228" y="155"/>
                  </a:lnTo>
                  <a:cubicBezTo>
                    <a:pt x="26150" y="78"/>
                    <a:pt x="26053" y="0"/>
                    <a:pt x="259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977800" y="377575"/>
              <a:ext cx="663925" cy="457650"/>
            </a:xfrm>
            <a:custGeom>
              <a:avLst/>
              <a:gdLst/>
              <a:ahLst/>
              <a:cxnLst/>
              <a:rect l="l" t="t" r="r" b="b"/>
              <a:pathLst>
                <a:path w="26557" h="18306" extrusionOk="0">
                  <a:moveTo>
                    <a:pt x="26402" y="1"/>
                  </a:moveTo>
                  <a:lnTo>
                    <a:pt x="0" y="18073"/>
                  </a:lnTo>
                  <a:cubicBezTo>
                    <a:pt x="0" y="18151"/>
                    <a:pt x="78" y="18228"/>
                    <a:pt x="78" y="18306"/>
                  </a:cubicBezTo>
                  <a:lnTo>
                    <a:pt x="26557" y="156"/>
                  </a:lnTo>
                  <a:cubicBezTo>
                    <a:pt x="26557" y="78"/>
                    <a:pt x="26479" y="1"/>
                    <a:pt x="26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2998125" y="409550"/>
              <a:ext cx="669750" cy="460075"/>
            </a:xfrm>
            <a:custGeom>
              <a:avLst/>
              <a:gdLst/>
              <a:ahLst/>
              <a:cxnLst/>
              <a:rect l="l" t="t" r="r" b="b"/>
              <a:pathLst>
                <a:path w="26790" h="18403" extrusionOk="0">
                  <a:moveTo>
                    <a:pt x="26635" y="0"/>
                  </a:moveTo>
                  <a:lnTo>
                    <a:pt x="1" y="18170"/>
                  </a:lnTo>
                  <a:cubicBezTo>
                    <a:pt x="78" y="18247"/>
                    <a:pt x="78" y="18247"/>
                    <a:pt x="78" y="18325"/>
                  </a:cubicBezTo>
                  <a:lnTo>
                    <a:pt x="156" y="18402"/>
                  </a:lnTo>
                  <a:lnTo>
                    <a:pt x="26790" y="174"/>
                  </a:lnTo>
                  <a:cubicBezTo>
                    <a:pt x="26712" y="174"/>
                    <a:pt x="26712" y="78"/>
                    <a:pt x="26712" y="78"/>
                  </a:cubicBezTo>
                  <a:lnTo>
                    <a:pt x="266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3022350" y="443925"/>
              <a:ext cx="665875" cy="458125"/>
            </a:xfrm>
            <a:custGeom>
              <a:avLst/>
              <a:gdLst/>
              <a:ahLst/>
              <a:cxnLst/>
              <a:rect l="l" t="t" r="r" b="b"/>
              <a:pathLst>
                <a:path w="26635" h="18325" extrusionOk="0">
                  <a:moveTo>
                    <a:pt x="26557" y="0"/>
                  </a:moveTo>
                  <a:lnTo>
                    <a:pt x="0" y="18170"/>
                  </a:lnTo>
                  <a:cubicBezTo>
                    <a:pt x="78" y="18247"/>
                    <a:pt x="155" y="18247"/>
                    <a:pt x="155" y="18325"/>
                  </a:cubicBezTo>
                  <a:lnTo>
                    <a:pt x="26634" y="252"/>
                  </a:lnTo>
                  <a:cubicBezTo>
                    <a:pt x="26634" y="155"/>
                    <a:pt x="26557" y="78"/>
                    <a:pt x="265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3050425" y="480250"/>
              <a:ext cx="655725" cy="451825"/>
            </a:xfrm>
            <a:custGeom>
              <a:avLst/>
              <a:gdLst/>
              <a:ahLst/>
              <a:cxnLst/>
              <a:rect l="l" t="t" r="r" b="b"/>
              <a:pathLst>
                <a:path w="26229" h="18073" extrusionOk="0">
                  <a:moveTo>
                    <a:pt x="26151" y="0"/>
                  </a:moveTo>
                  <a:lnTo>
                    <a:pt x="1" y="17918"/>
                  </a:lnTo>
                  <a:cubicBezTo>
                    <a:pt x="78" y="17995"/>
                    <a:pt x="156" y="17995"/>
                    <a:pt x="252" y="18073"/>
                  </a:cubicBezTo>
                  <a:lnTo>
                    <a:pt x="26228" y="252"/>
                  </a:lnTo>
                  <a:cubicBezTo>
                    <a:pt x="26228" y="155"/>
                    <a:pt x="26151" y="78"/>
                    <a:pt x="26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3082875" y="520425"/>
              <a:ext cx="637300" cy="440225"/>
            </a:xfrm>
            <a:custGeom>
              <a:avLst/>
              <a:gdLst/>
              <a:ahLst/>
              <a:cxnLst/>
              <a:rect l="l" t="t" r="r" b="b"/>
              <a:pathLst>
                <a:path w="25492" h="17609" extrusionOk="0">
                  <a:moveTo>
                    <a:pt x="25414" y="1"/>
                  </a:moveTo>
                  <a:lnTo>
                    <a:pt x="0" y="17434"/>
                  </a:lnTo>
                  <a:cubicBezTo>
                    <a:pt x="78" y="17434"/>
                    <a:pt x="155" y="17531"/>
                    <a:pt x="233" y="17609"/>
                  </a:cubicBezTo>
                  <a:lnTo>
                    <a:pt x="25492" y="253"/>
                  </a:lnTo>
                  <a:cubicBezTo>
                    <a:pt x="25492" y="175"/>
                    <a:pt x="25414" y="98"/>
                    <a:pt x="25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3119200" y="563050"/>
              <a:ext cx="611150" cy="421825"/>
            </a:xfrm>
            <a:custGeom>
              <a:avLst/>
              <a:gdLst/>
              <a:ahLst/>
              <a:cxnLst/>
              <a:rect l="l" t="t" r="r" b="b"/>
              <a:pathLst>
                <a:path w="24446" h="16873" extrusionOk="0">
                  <a:moveTo>
                    <a:pt x="24368" y="1"/>
                  </a:moveTo>
                  <a:lnTo>
                    <a:pt x="0" y="16698"/>
                  </a:lnTo>
                  <a:cubicBezTo>
                    <a:pt x="78" y="16795"/>
                    <a:pt x="155" y="16795"/>
                    <a:pt x="233" y="16872"/>
                  </a:cubicBezTo>
                  <a:lnTo>
                    <a:pt x="24446" y="233"/>
                  </a:lnTo>
                  <a:cubicBezTo>
                    <a:pt x="24446" y="156"/>
                    <a:pt x="24368" y="78"/>
                    <a:pt x="243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3159375" y="609550"/>
              <a:ext cx="575325" cy="397600"/>
            </a:xfrm>
            <a:custGeom>
              <a:avLst/>
              <a:gdLst/>
              <a:ahLst/>
              <a:cxnLst/>
              <a:rect l="l" t="t" r="r" b="b"/>
              <a:pathLst>
                <a:path w="23013" h="15904" extrusionOk="0">
                  <a:moveTo>
                    <a:pt x="23013" y="0"/>
                  </a:moveTo>
                  <a:lnTo>
                    <a:pt x="1" y="15729"/>
                  </a:lnTo>
                  <a:cubicBezTo>
                    <a:pt x="78" y="15806"/>
                    <a:pt x="156" y="15806"/>
                    <a:pt x="253" y="15903"/>
                  </a:cubicBezTo>
                  <a:lnTo>
                    <a:pt x="23013" y="233"/>
                  </a:lnTo>
                  <a:lnTo>
                    <a:pt x="230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3203925" y="657975"/>
              <a:ext cx="530775" cy="365150"/>
            </a:xfrm>
            <a:custGeom>
              <a:avLst/>
              <a:gdLst/>
              <a:ahLst/>
              <a:cxnLst/>
              <a:rect l="l" t="t" r="r" b="b"/>
              <a:pathLst>
                <a:path w="21231" h="14606" extrusionOk="0">
                  <a:moveTo>
                    <a:pt x="21231" y="0"/>
                  </a:moveTo>
                  <a:lnTo>
                    <a:pt x="1" y="14528"/>
                  </a:lnTo>
                  <a:cubicBezTo>
                    <a:pt x="156" y="14606"/>
                    <a:pt x="233" y="14606"/>
                    <a:pt x="311" y="14606"/>
                  </a:cubicBezTo>
                  <a:lnTo>
                    <a:pt x="21231" y="310"/>
                  </a:lnTo>
                  <a:lnTo>
                    <a:pt x="212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3256225" y="712200"/>
              <a:ext cx="472200" cy="324975"/>
            </a:xfrm>
            <a:custGeom>
              <a:avLst/>
              <a:gdLst/>
              <a:ahLst/>
              <a:cxnLst/>
              <a:rect l="l" t="t" r="r" b="b"/>
              <a:pathLst>
                <a:path w="18888" h="12999" extrusionOk="0">
                  <a:moveTo>
                    <a:pt x="18887" y="1"/>
                  </a:moveTo>
                  <a:lnTo>
                    <a:pt x="1" y="12921"/>
                  </a:lnTo>
                  <a:cubicBezTo>
                    <a:pt x="156" y="12921"/>
                    <a:pt x="253" y="12998"/>
                    <a:pt x="408" y="12998"/>
                  </a:cubicBezTo>
                  <a:lnTo>
                    <a:pt x="18887" y="330"/>
                  </a:lnTo>
                  <a:lnTo>
                    <a:pt x="188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3318700" y="772750"/>
              <a:ext cx="393725" cy="270725"/>
            </a:xfrm>
            <a:custGeom>
              <a:avLst/>
              <a:gdLst/>
              <a:ahLst/>
              <a:cxnLst/>
              <a:rect l="l" t="t" r="r" b="b"/>
              <a:pathLst>
                <a:path w="15749" h="10829" extrusionOk="0">
                  <a:moveTo>
                    <a:pt x="15749" y="0"/>
                  </a:moveTo>
                  <a:lnTo>
                    <a:pt x="1" y="10828"/>
                  </a:lnTo>
                  <a:lnTo>
                    <a:pt x="485" y="10828"/>
                  </a:lnTo>
                  <a:lnTo>
                    <a:pt x="15671" y="407"/>
                  </a:lnTo>
                  <a:cubicBezTo>
                    <a:pt x="15671" y="252"/>
                    <a:pt x="15749" y="174"/>
                    <a:pt x="157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3399575" y="845375"/>
              <a:ext cx="280425" cy="191800"/>
            </a:xfrm>
            <a:custGeom>
              <a:avLst/>
              <a:gdLst/>
              <a:ahLst/>
              <a:cxnLst/>
              <a:rect l="l" t="t" r="r" b="b"/>
              <a:pathLst>
                <a:path w="11217" h="7672" extrusionOk="0">
                  <a:moveTo>
                    <a:pt x="11216" y="1"/>
                  </a:moveTo>
                  <a:lnTo>
                    <a:pt x="1" y="7671"/>
                  </a:lnTo>
                  <a:cubicBezTo>
                    <a:pt x="233" y="7594"/>
                    <a:pt x="407" y="7594"/>
                    <a:pt x="562" y="7594"/>
                  </a:cubicBezTo>
                  <a:lnTo>
                    <a:pt x="10887" y="485"/>
                  </a:lnTo>
                  <a:cubicBezTo>
                    <a:pt x="10984" y="330"/>
                    <a:pt x="11061" y="175"/>
                    <a:pt x="112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1" name="Google Shape;1021;p18"/>
          <p:cNvGrpSpPr/>
          <p:nvPr/>
        </p:nvGrpSpPr>
        <p:grpSpPr>
          <a:xfrm>
            <a:off x="5734134" y="6325200"/>
            <a:ext cx="717367" cy="210400"/>
            <a:chOff x="2575325" y="1348650"/>
            <a:chExt cx="538025" cy="157800"/>
          </a:xfrm>
        </p:grpSpPr>
        <p:sp>
          <p:nvSpPr>
            <p:cNvPr id="1022" name="Google Shape;1022;p18"/>
            <p:cNvSpPr/>
            <p:nvPr/>
          </p:nvSpPr>
          <p:spPr>
            <a:xfrm>
              <a:off x="2575325" y="1348650"/>
              <a:ext cx="157800" cy="157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2765438" y="1348650"/>
              <a:ext cx="157800" cy="157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18"/>
            <p:cNvSpPr/>
            <p:nvPr/>
          </p:nvSpPr>
          <p:spPr>
            <a:xfrm>
              <a:off x="2955550" y="1348650"/>
              <a:ext cx="157800" cy="157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5" name="Google Shape;1025;p18"/>
          <p:cNvGrpSpPr/>
          <p:nvPr/>
        </p:nvGrpSpPr>
        <p:grpSpPr>
          <a:xfrm>
            <a:off x="-430682" y="4706667"/>
            <a:ext cx="1233747" cy="1257844"/>
            <a:chOff x="595389" y="1761100"/>
            <a:chExt cx="925310" cy="943383"/>
          </a:xfrm>
        </p:grpSpPr>
        <p:cxnSp>
          <p:nvCxnSpPr>
            <p:cNvPr id="1026" name="Google Shape;1026;p18"/>
            <p:cNvCxnSpPr/>
            <p:nvPr/>
          </p:nvCxnSpPr>
          <p:spPr>
            <a:xfrm>
              <a:off x="790199" y="2065118"/>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1027" name="Google Shape;1027;p18"/>
            <p:cNvCxnSpPr/>
            <p:nvPr/>
          </p:nvCxnSpPr>
          <p:spPr>
            <a:xfrm>
              <a:off x="595389" y="2117083"/>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1028" name="Google Shape;1028;p18"/>
            <p:cNvCxnSpPr/>
            <p:nvPr/>
          </p:nvCxnSpPr>
          <p:spPr>
            <a:xfrm>
              <a:off x="656919" y="1761100"/>
              <a:ext cx="730500" cy="587400"/>
            </a:xfrm>
            <a:prstGeom prst="straightConnector1">
              <a:avLst/>
            </a:prstGeom>
            <a:noFill/>
            <a:ln w="9525" cap="flat" cmpd="sng">
              <a:solidFill>
                <a:schemeClr val="dk2"/>
              </a:solidFill>
              <a:prstDash val="solid"/>
              <a:round/>
              <a:headEnd type="none" w="med" len="med"/>
              <a:tailEnd type="none" w="med" len="med"/>
            </a:ln>
          </p:spPr>
        </p:cxnSp>
      </p:grpSp>
      <p:grpSp>
        <p:nvGrpSpPr>
          <p:cNvPr id="1029" name="Google Shape;1029;p18"/>
          <p:cNvGrpSpPr/>
          <p:nvPr/>
        </p:nvGrpSpPr>
        <p:grpSpPr>
          <a:xfrm>
            <a:off x="9867764" y="236268"/>
            <a:ext cx="2112769" cy="262065"/>
            <a:chOff x="750197" y="155825"/>
            <a:chExt cx="1584577" cy="196549"/>
          </a:xfrm>
        </p:grpSpPr>
        <p:sp>
          <p:nvSpPr>
            <p:cNvPr id="1030" name="Google Shape;1030;p18"/>
            <p:cNvSpPr/>
            <p:nvPr/>
          </p:nvSpPr>
          <p:spPr>
            <a:xfrm rot="-5400000">
              <a:off x="2093744" y="299443"/>
              <a:ext cx="52930" cy="52930"/>
            </a:xfrm>
            <a:custGeom>
              <a:avLst/>
              <a:gdLst/>
              <a:ahLst/>
              <a:cxnLst/>
              <a:rect l="l" t="t" r="r" b="b"/>
              <a:pathLst>
                <a:path w="1221" h="1221" extrusionOk="0">
                  <a:moveTo>
                    <a:pt x="659" y="0"/>
                  </a:moveTo>
                  <a:cubicBezTo>
                    <a:pt x="252" y="0"/>
                    <a:pt x="0" y="252"/>
                    <a:pt x="0" y="640"/>
                  </a:cubicBezTo>
                  <a:cubicBezTo>
                    <a:pt x="0" y="969"/>
                    <a:pt x="252" y="1221"/>
                    <a:pt x="659" y="1221"/>
                  </a:cubicBezTo>
                  <a:cubicBezTo>
                    <a:pt x="969" y="1221"/>
                    <a:pt x="1221" y="969"/>
                    <a:pt x="1221" y="640"/>
                  </a:cubicBezTo>
                  <a:cubicBezTo>
                    <a:pt x="1221" y="252"/>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18"/>
            <p:cNvSpPr/>
            <p:nvPr/>
          </p:nvSpPr>
          <p:spPr>
            <a:xfrm rot="-5400000">
              <a:off x="1915294" y="299855"/>
              <a:ext cx="52930" cy="52107"/>
            </a:xfrm>
            <a:custGeom>
              <a:avLst/>
              <a:gdLst/>
              <a:ahLst/>
              <a:cxnLst/>
              <a:rect l="l" t="t" r="r" b="b"/>
              <a:pathLst>
                <a:path w="1221" h="1202" extrusionOk="0">
                  <a:moveTo>
                    <a:pt x="659" y="1"/>
                  </a:moveTo>
                  <a:cubicBezTo>
                    <a:pt x="252" y="1"/>
                    <a:pt x="0" y="233"/>
                    <a:pt x="0" y="563"/>
                  </a:cubicBezTo>
                  <a:cubicBezTo>
                    <a:pt x="0" y="969"/>
                    <a:pt x="252" y="1202"/>
                    <a:pt x="659" y="1202"/>
                  </a:cubicBezTo>
                  <a:cubicBezTo>
                    <a:pt x="969" y="1202"/>
                    <a:pt x="1221" y="969"/>
                    <a:pt x="1221" y="563"/>
                  </a:cubicBezTo>
                  <a:cubicBezTo>
                    <a:pt x="1221" y="233"/>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rot="-5400000">
              <a:off x="1735196" y="297753"/>
              <a:ext cx="52930" cy="56312"/>
            </a:xfrm>
            <a:custGeom>
              <a:avLst/>
              <a:gdLst/>
              <a:ahLst/>
              <a:cxnLst/>
              <a:rect l="l" t="t" r="r" b="b"/>
              <a:pathLst>
                <a:path w="1221" h="1299" extrusionOk="0">
                  <a:moveTo>
                    <a:pt x="659" y="0"/>
                  </a:moveTo>
                  <a:cubicBezTo>
                    <a:pt x="252" y="0"/>
                    <a:pt x="0" y="330"/>
                    <a:pt x="0" y="640"/>
                  </a:cubicBezTo>
                  <a:cubicBezTo>
                    <a:pt x="0" y="969"/>
                    <a:pt x="252" y="1298"/>
                    <a:pt x="659" y="1298"/>
                  </a:cubicBezTo>
                  <a:cubicBezTo>
                    <a:pt x="969" y="1298"/>
                    <a:pt x="1221" y="969"/>
                    <a:pt x="1221" y="640"/>
                  </a:cubicBezTo>
                  <a:cubicBezTo>
                    <a:pt x="1221" y="330"/>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rot="-5400000">
              <a:off x="1556334" y="297753"/>
              <a:ext cx="52930" cy="56312"/>
            </a:xfrm>
            <a:custGeom>
              <a:avLst/>
              <a:gdLst/>
              <a:ahLst/>
              <a:cxnLst/>
              <a:rect l="l" t="t" r="r" b="b"/>
              <a:pathLst>
                <a:path w="1221" h="1299" extrusionOk="0">
                  <a:moveTo>
                    <a:pt x="659" y="0"/>
                  </a:moveTo>
                  <a:cubicBezTo>
                    <a:pt x="252" y="0"/>
                    <a:pt x="0" y="330"/>
                    <a:pt x="0" y="659"/>
                  </a:cubicBezTo>
                  <a:cubicBezTo>
                    <a:pt x="0" y="969"/>
                    <a:pt x="252" y="1298"/>
                    <a:pt x="659" y="1298"/>
                  </a:cubicBezTo>
                  <a:cubicBezTo>
                    <a:pt x="969" y="1298"/>
                    <a:pt x="1221" y="969"/>
                    <a:pt x="1221" y="659"/>
                  </a:cubicBezTo>
                  <a:cubicBezTo>
                    <a:pt x="1221" y="330"/>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rot="-5400000">
              <a:off x="1378296" y="297753"/>
              <a:ext cx="52930" cy="56312"/>
            </a:xfrm>
            <a:custGeom>
              <a:avLst/>
              <a:gdLst/>
              <a:ahLst/>
              <a:cxnLst/>
              <a:rect l="l" t="t" r="r" b="b"/>
              <a:pathLst>
                <a:path w="1221" h="1299" extrusionOk="0">
                  <a:moveTo>
                    <a:pt x="659" y="1"/>
                  </a:moveTo>
                  <a:cubicBezTo>
                    <a:pt x="252" y="1"/>
                    <a:pt x="0" y="330"/>
                    <a:pt x="0" y="640"/>
                  </a:cubicBezTo>
                  <a:cubicBezTo>
                    <a:pt x="0" y="969"/>
                    <a:pt x="252" y="1299"/>
                    <a:pt x="659" y="1299"/>
                  </a:cubicBezTo>
                  <a:cubicBezTo>
                    <a:pt x="969" y="1299"/>
                    <a:pt x="1221" y="969"/>
                    <a:pt x="1221" y="640"/>
                  </a:cubicBezTo>
                  <a:cubicBezTo>
                    <a:pt x="1221" y="330"/>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rot="-5400000">
              <a:off x="1197765" y="299422"/>
              <a:ext cx="52930" cy="52974"/>
            </a:xfrm>
            <a:custGeom>
              <a:avLst/>
              <a:gdLst/>
              <a:ahLst/>
              <a:cxnLst/>
              <a:rect l="l" t="t" r="r" b="b"/>
              <a:pathLst>
                <a:path w="1221" h="1222" extrusionOk="0">
                  <a:moveTo>
                    <a:pt x="659" y="1"/>
                  </a:moveTo>
                  <a:cubicBezTo>
                    <a:pt x="252" y="1"/>
                    <a:pt x="0" y="253"/>
                    <a:pt x="0" y="660"/>
                  </a:cubicBezTo>
                  <a:cubicBezTo>
                    <a:pt x="0" y="970"/>
                    <a:pt x="252" y="1221"/>
                    <a:pt x="659" y="1221"/>
                  </a:cubicBezTo>
                  <a:cubicBezTo>
                    <a:pt x="969" y="1221"/>
                    <a:pt x="1221" y="970"/>
                    <a:pt x="1221" y="660"/>
                  </a:cubicBezTo>
                  <a:cubicBezTo>
                    <a:pt x="1221" y="253"/>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rot="-5400000">
              <a:off x="1019336" y="299855"/>
              <a:ext cx="52930" cy="52107"/>
            </a:xfrm>
            <a:custGeom>
              <a:avLst/>
              <a:gdLst/>
              <a:ahLst/>
              <a:cxnLst/>
              <a:rect l="l" t="t" r="r" b="b"/>
              <a:pathLst>
                <a:path w="1221" h="1202" extrusionOk="0">
                  <a:moveTo>
                    <a:pt x="659" y="0"/>
                  </a:moveTo>
                  <a:cubicBezTo>
                    <a:pt x="252" y="0"/>
                    <a:pt x="0" y="233"/>
                    <a:pt x="0" y="640"/>
                  </a:cubicBezTo>
                  <a:cubicBezTo>
                    <a:pt x="0" y="969"/>
                    <a:pt x="252" y="1201"/>
                    <a:pt x="659" y="1201"/>
                  </a:cubicBezTo>
                  <a:cubicBezTo>
                    <a:pt x="969" y="1201"/>
                    <a:pt x="1221" y="969"/>
                    <a:pt x="1221" y="640"/>
                  </a:cubicBezTo>
                  <a:cubicBezTo>
                    <a:pt x="1221" y="233"/>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18"/>
            <p:cNvSpPr/>
            <p:nvPr/>
          </p:nvSpPr>
          <p:spPr>
            <a:xfrm rot="-5400000">
              <a:off x="840886" y="299443"/>
              <a:ext cx="52930" cy="52930"/>
            </a:xfrm>
            <a:custGeom>
              <a:avLst/>
              <a:gdLst/>
              <a:ahLst/>
              <a:cxnLst/>
              <a:rect l="l" t="t" r="r" b="b"/>
              <a:pathLst>
                <a:path w="1221" h="1221" extrusionOk="0">
                  <a:moveTo>
                    <a:pt x="659" y="1"/>
                  </a:moveTo>
                  <a:cubicBezTo>
                    <a:pt x="252" y="1"/>
                    <a:pt x="0" y="252"/>
                    <a:pt x="0" y="582"/>
                  </a:cubicBezTo>
                  <a:cubicBezTo>
                    <a:pt x="0" y="969"/>
                    <a:pt x="252" y="1221"/>
                    <a:pt x="659" y="1221"/>
                  </a:cubicBezTo>
                  <a:cubicBezTo>
                    <a:pt x="969" y="1221"/>
                    <a:pt x="1221" y="969"/>
                    <a:pt x="1221" y="582"/>
                  </a:cubicBezTo>
                  <a:cubicBezTo>
                    <a:pt x="1221" y="252"/>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18"/>
            <p:cNvSpPr/>
            <p:nvPr/>
          </p:nvSpPr>
          <p:spPr>
            <a:xfrm rot="-5400000">
              <a:off x="2181051" y="155825"/>
              <a:ext cx="56312" cy="56312"/>
            </a:xfrm>
            <a:custGeom>
              <a:avLst/>
              <a:gdLst/>
              <a:ahLst/>
              <a:cxnLst/>
              <a:rect l="l" t="t" r="r" b="b"/>
              <a:pathLst>
                <a:path w="1299" h="1299" extrusionOk="0">
                  <a:moveTo>
                    <a:pt x="640" y="1"/>
                  </a:moveTo>
                  <a:cubicBezTo>
                    <a:pt x="330" y="1"/>
                    <a:pt x="0" y="330"/>
                    <a:pt x="0" y="659"/>
                  </a:cubicBezTo>
                  <a:cubicBezTo>
                    <a:pt x="0" y="969"/>
                    <a:pt x="330" y="1299"/>
                    <a:pt x="640" y="1299"/>
                  </a:cubicBezTo>
                  <a:cubicBezTo>
                    <a:pt x="969" y="1299"/>
                    <a:pt x="1298" y="969"/>
                    <a:pt x="1298" y="659"/>
                  </a:cubicBezTo>
                  <a:cubicBezTo>
                    <a:pt x="1298" y="330"/>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18"/>
            <p:cNvSpPr/>
            <p:nvPr/>
          </p:nvSpPr>
          <p:spPr>
            <a:xfrm rot="-5400000">
              <a:off x="2000953" y="157927"/>
              <a:ext cx="56312" cy="52107"/>
            </a:xfrm>
            <a:custGeom>
              <a:avLst/>
              <a:gdLst/>
              <a:ahLst/>
              <a:cxnLst/>
              <a:rect l="l" t="t" r="r" b="b"/>
              <a:pathLst>
                <a:path w="1299" h="1202" extrusionOk="0">
                  <a:moveTo>
                    <a:pt x="640" y="0"/>
                  </a:moveTo>
                  <a:cubicBezTo>
                    <a:pt x="330" y="0"/>
                    <a:pt x="0" y="233"/>
                    <a:pt x="0" y="640"/>
                  </a:cubicBezTo>
                  <a:cubicBezTo>
                    <a:pt x="0" y="969"/>
                    <a:pt x="330" y="1201"/>
                    <a:pt x="640" y="1201"/>
                  </a:cubicBezTo>
                  <a:cubicBezTo>
                    <a:pt x="969" y="1201"/>
                    <a:pt x="1298" y="969"/>
                    <a:pt x="1298" y="640"/>
                  </a:cubicBezTo>
                  <a:cubicBezTo>
                    <a:pt x="1298" y="233"/>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18"/>
            <p:cNvSpPr/>
            <p:nvPr/>
          </p:nvSpPr>
          <p:spPr>
            <a:xfrm rot="-5400000">
              <a:off x="1822503" y="157515"/>
              <a:ext cx="56312" cy="52930"/>
            </a:xfrm>
            <a:custGeom>
              <a:avLst/>
              <a:gdLst/>
              <a:ahLst/>
              <a:cxnLst/>
              <a:rect l="l" t="t" r="r" b="b"/>
              <a:pathLst>
                <a:path w="1299" h="1221" extrusionOk="0">
                  <a:moveTo>
                    <a:pt x="640" y="0"/>
                  </a:moveTo>
                  <a:cubicBezTo>
                    <a:pt x="330" y="0"/>
                    <a:pt x="0" y="252"/>
                    <a:pt x="0" y="562"/>
                  </a:cubicBezTo>
                  <a:cubicBezTo>
                    <a:pt x="0" y="969"/>
                    <a:pt x="330" y="1221"/>
                    <a:pt x="640" y="1221"/>
                  </a:cubicBezTo>
                  <a:cubicBezTo>
                    <a:pt x="969" y="1221"/>
                    <a:pt x="1298" y="969"/>
                    <a:pt x="1298" y="562"/>
                  </a:cubicBezTo>
                  <a:cubicBezTo>
                    <a:pt x="1298" y="252"/>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18"/>
            <p:cNvSpPr/>
            <p:nvPr/>
          </p:nvSpPr>
          <p:spPr>
            <a:xfrm rot="-5400000">
              <a:off x="1644053" y="157927"/>
              <a:ext cx="56312" cy="52107"/>
            </a:xfrm>
            <a:custGeom>
              <a:avLst/>
              <a:gdLst/>
              <a:ahLst/>
              <a:cxnLst/>
              <a:rect l="l" t="t" r="r" b="b"/>
              <a:pathLst>
                <a:path w="1299" h="1202" extrusionOk="0">
                  <a:moveTo>
                    <a:pt x="640" y="1"/>
                  </a:moveTo>
                  <a:cubicBezTo>
                    <a:pt x="330" y="1"/>
                    <a:pt x="0" y="233"/>
                    <a:pt x="0" y="563"/>
                  </a:cubicBezTo>
                  <a:cubicBezTo>
                    <a:pt x="0" y="969"/>
                    <a:pt x="330" y="1202"/>
                    <a:pt x="640" y="1202"/>
                  </a:cubicBezTo>
                  <a:cubicBezTo>
                    <a:pt x="969" y="1202"/>
                    <a:pt x="1298" y="969"/>
                    <a:pt x="1298" y="563"/>
                  </a:cubicBezTo>
                  <a:cubicBezTo>
                    <a:pt x="1298" y="233"/>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18"/>
            <p:cNvSpPr/>
            <p:nvPr/>
          </p:nvSpPr>
          <p:spPr>
            <a:xfrm rot="-5400000">
              <a:off x="1463955" y="155825"/>
              <a:ext cx="56312" cy="56312"/>
            </a:xfrm>
            <a:custGeom>
              <a:avLst/>
              <a:gdLst/>
              <a:ahLst/>
              <a:cxnLst/>
              <a:rect l="l" t="t" r="r" b="b"/>
              <a:pathLst>
                <a:path w="1299" h="1299" extrusionOk="0">
                  <a:moveTo>
                    <a:pt x="640" y="0"/>
                  </a:moveTo>
                  <a:cubicBezTo>
                    <a:pt x="330" y="0"/>
                    <a:pt x="0" y="330"/>
                    <a:pt x="0" y="640"/>
                  </a:cubicBezTo>
                  <a:cubicBezTo>
                    <a:pt x="0" y="969"/>
                    <a:pt x="330" y="1298"/>
                    <a:pt x="640" y="1298"/>
                  </a:cubicBezTo>
                  <a:cubicBezTo>
                    <a:pt x="969" y="1298"/>
                    <a:pt x="1298" y="969"/>
                    <a:pt x="1298" y="640"/>
                  </a:cubicBezTo>
                  <a:cubicBezTo>
                    <a:pt x="1298" y="330"/>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8"/>
            <p:cNvSpPr/>
            <p:nvPr/>
          </p:nvSpPr>
          <p:spPr>
            <a:xfrm rot="-5400000">
              <a:off x="1285505" y="156237"/>
              <a:ext cx="56312" cy="55488"/>
            </a:xfrm>
            <a:custGeom>
              <a:avLst/>
              <a:gdLst/>
              <a:ahLst/>
              <a:cxnLst/>
              <a:rect l="l" t="t" r="r" b="b"/>
              <a:pathLst>
                <a:path w="1299" h="1280" extrusionOk="0">
                  <a:moveTo>
                    <a:pt x="640" y="1"/>
                  </a:moveTo>
                  <a:cubicBezTo>
                    <a:pt x="330" y="1"/>
                    <a:pt x="0" y="311"/>
                    <a:pt x="0" y="640"/>
                  </a:cubicBezTo>
                  <a:cubicBezTo>
                    <a:pt x="0" y="969"/>
                    <a:pt x="330" y="1279"/>
                    <a:pt x="640" y="1279"/>
                  </a:cubicBezTo>
                  <a:cubicBezTo>
                    <a:pt x="969" y="1279"/>
                    <a:pt x="1298" y="969"/>
                    <a:pt x="1298" y="640"/>
                  </a:cubicBezTo>
                  <a:cubicBezTo>
                    <a:pt x="1298" y="311"/>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8"/>
            <p:cNvSpPr/>
            <p:nvPr/>
          </p:nvSpPr>
          <p:spPr>
            <a:xfrm rot="-5400000">
              <a:off x="1107055" y="155825"/>
              <a:ext cx="56312" cy="56312"/>
            </a:xfrm>
            <a:custGeom>
              <a:avLst/>
              <a:gdLst/>
              <a:ahLst/>
              <a:cxnLst/>
              <a:rect l="l" t="t" r="r" b="b"/>
              <a:pathLst>
                <a:path w="1299" h="1299" extrusionOk="0">
                  <a:moveTo>
                    <a:pt x="640" y="1"/>
                  </a:moveTo>
                  <a:cubicBezTo>
                    <a:pt x="330" y="1"/>
                    <a:pt x="0" y="330"/>
                    <a:pt x="0" y="640"/>
                  </a:cubicBezTo>
                  <a:cubicBezTo>
                    <a:pt x="0" y="970"/>
                    <a:pt x="330" y="1299"/>
                    <a:pt x="640" y="1299"/>
                  </a:cubicBezTo>
                  <a:cubicBezTo>
                    <a:pt x="969" y="1299"/>
                    <a:pt x="1298" y="970"/>
                    <a:pt x="1298" y="640"/>
                  </a:cubicBezTo>
                  <a:cubicBezTo>
                    <a:pt x="1298" y="330"/>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8"/>
            <p:cNvSpPr/>
            <p:nvPr/>
          </p:nvSpPr>
          <p:spPr>
            <a:xfrm rot="-5400000">
              <a:off x="926957" y="157927"/>
              <a:ext cx="56312" cy="52107"/>
            </a:xfrm>
            <a:custGeom>
              <a:avLst/>
              <a:gdLst/>
              <a:ahLst/>
              <a:cxnLst/>
              <a:rect l="l" t="t" r="r" b="b"/>
              <a:pathLst>
                <a:path w="1299" h="1202" extrusionOk="0">
                  <a:moveTo>
                    <a:pt x="640" y="0"/>
                  </a:moveTo>
                  <a:cubicBezTo>
                    <a:pt x="330" y="0"/>
                    <a:pt x="0" y="233"/>
                    <a:pt x="0" y="640"/>
                  </a:cubicBezTo>
                  <a:cubicBezTo>
                    <a:pt x="0" y="969"/>
                    <a:pt x="330" y="1201"/>
                    <a:pt x="640" y="1201"/>
                  </a:cubicBezTo>
                  <a:cubicBezTo>
                    <a:pt x="969" y="1201"/>
                    <a:pt x="1298" y="969"/>
                    <a:pt x="1298" y="640"/>
                  </a:cubicBezTo>
                  <a:cubicBezTo>
                    <a:pt x="1298" y="233"/>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8"/>
            <p:cNvSpPr/>
            <p:nvPr/>
          </p:nvSpPr>
          <p:spPr>
            <a:xfrm rot="-5400000">
              <a:off x="748507" y="157515"/>
              <a:ext cx="56312" cy="52930"/>
            </a:xfrm>
            <a:custGeom>
              <a:avLst/>
              <a:gdLst/>
              <a:ahLst/>
              <a:cxnLst/>
              <a:rect l="l" t="t" r="r" b="b"/>
              <a:pathLst>
                <a:path w="1299" h="1221" extrusionOk="0">
                  <a:moveTo>
                    <a:pt x="640" y="1"/>
                  </a:moveTo>
                  <a:cubicBezTo>
                    <a:pt x="330" y="1"/>
                    <a:pt x="0" y="252"/>
                    <a:pt x="0" y="562"/>
                  </a:cubicBezTo>
                  <a:cubicBezTo>
                    <a:pt x="0" y="969"/>
                    <a:pt x="330" y="1221"/>
                    <a:pt x="640" y="1221"/>
                  </a:cubicBezTo>
                  <a:cubicBezTo>
                    <a:pt x="969" y="1221"/>
                    <a:pt x="1298" y="969"/>
                    <a:pt x="1298" y="562"/>
                  </a:cubicBezTo>
                  <a:cubicBezTo>
                    <a:pt x="1298" y="252"/>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8"/>
            <p:cNvSpPr/>
            <p:nvPr/>
          </p:nvSpPr>
          <p:spPr>
            <a:xfrm rot="-5400000">
              <a:off x="2281844" y="299443"/>
              <a:ext cx="52930" cy="52930"/>
            </a:xfrm>
            <a:custGeom>
              <a:avLst/>
              <a:gdLst/>
              <a:ahLst/>
              <a:cxnLst/>
              <a:rect l="l" t="t" r="r" b="b"/>
              <a:pathLst>
                <a:path w="1221" h="1221" extrusionOk="0">
                  <a:moveTo>
                    <a:pt x="659" y="0"/>
                  </a:moveTo>
                  <a:cubicBezTo>
                    <a:pt x="252" y="0"/>
                    <a:pt x="0" y="252"/>
                    <a:pt x="0" y="640"/>
                  </a:cubicBezTo>
                  <a:cubicBezTo>
                    <a:pt x="0" y="969"/>
                    <a:pt x="252" y="1221"/>
                    <a:pt x="659" y="1221"/>
                  </a:cubicBezTo>
                  <a:cubicBezTo>
                    <a:pt x="969" y="1221"/>
                    <a:pt x="1221" y="969"/>
                    <a:pt x="1221" y="640"/>
                  </a:cubicBezTo>
                  <a:cubicBezTo>
                    <a:pt x="1221" y="252"/>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8" name="Google Shape;1048;p18"/>
          <p:cNvGrpSpPr/>
          <p:nvPr/>
        </p:nvGrpSpPr>
        <p:grpSpPr>
          <a:xfrm>
            <a:off x="11372985" y="1287301"/>
            <a:ext cx="1233747" cy="1257844"/>
            <a:chOff x="595389" y="1761100"/>
            <a:chExt cx="925310" cy="943383"/>
          </a:xfrm>
        </p:grpSpPr>
        <p:cxnSp>
          <p:nvCxnSpPr>
            <p:cNvPr id="1049" name="Google Shape;1049;p18"/>
            <p:cNvCxnSpPr/>
            <p:nvPr/>
          </p:nvCxnSpPr>
          <p:spPr>
            <a:xfrm>
              <a:off x="790199" y="2065118"/>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1050" name="Google Shape;1050;p18"/>
            <p:cNvCxnSpPr/>
            <p:nvPr/>
          </p:nvCxnSpPr>
          <p:spPr>
            <a:xfrm>
              <a:off x="595389" y="2117083"/>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1051" name="Google Shape;1051;p18"/>
            <p:cNvCxnSpPr/>
            <p:nvPr/>
          </p:nvCxnSpPr>
          <p:spPr>
            <a:xfrm>
              <a:off x="656919" y="1761100"/>
              <a:ext cx="730500" cy="587400"/>
            </a:xfrm>
            <a:prstGeom prst="straightConnector1">
              <a:avLst/>
            </a:prstGeom>
            <a:noFill/>
            <a:ln w="9525" cap="flat" cmpd="sng">
              <a:solidFill>
                <a:schemeClr val="dk2"/>
              </a:solidFill>
              <a:prstDash val="solid"/>
              <a:round/>
              <a:headEnd type="none" w="med" len="med"/>
              <a:tailEnd type="none" w="med" len="med"/>
            </a:ln>
          </p:spPr>
        </p:cxnSp>
      </p:grpSp>
      <p:sp>
        <p:nvSpPr>
          <p:cNvPr id="1052" name="Google Shape;1052;p18"/>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053" name="Google Shape;1053;p18"/>
          <p:cNvGrpSpPr/>
          <p:nvPr/>
        </p:nvGrpSpPr>
        <p:grpSpPr>
          <a:xfrm>
            <a:off x="-757273" y="-926516"/>
            <a:ext cx="2208416" cy="2213832"/>
            <a:chOff x="2929375" y="236175"/>
            <a:chExt cx="805325" cy="807300"/>
          </a:xfrm>
        </p:grpSpPr>
        <p:sp>
          <p:nvSpPr>
            <p:cNvPr id="1054" name="Google Shape;1054;p18"/>
            <p:cNvSpPr/>
            <p:nvPr/>
          </p:nvSpPr>
          <p:spPr>
            <a:xfrm>
              <a:off x="2986025" y="241975"/>
              <a:ext cx="280400" cy="191800"/>
            </a:xfrm>
            <a:custGeom>
              <a:avLst/>
              <a:gdLst/>
              <a:ahLst/>
              <a:cxnLst/>
              <a:rect l="l" t="t" r="r" b="b"/>
              <a:pathLst>
                <a:path w="11216" h="7672" extrusionOk="0">
                  <a:moveTo>
                    <a:pt x="11216" y="1"/>
                  </a:moveTo>
                  <a:cubicBezTo>
                    <a:pt x="10964" y="1"/>
                    <a:pt x="10809" y="98"/>
                    <a:pt x="10577" y="98"/>
                  </a:cubicBezTo>
                  <a:lnTo>
                    <a:pt x="310" y="7110"/>
                  </a:lnTo>
                  <a:cubicBezTo>
                    <a:pt x="233" y="7265"/>
                    <a:pt x="155" y="7439"/>
                    <a:pt x="0" y="7672"/>
                  </a:cubicBezTo>
                  <a:lnTo>
                    <a:pt x="112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8"/>
            <p:cNvSpPr/>
            <p:nvPr/>
          </p:nvSpPr>
          <p:spPr>
            <a:xfrm>
              <a:off x="2951650" y="236175"/>
              <a:ext cx="395650" cy="270250"/>
            </a:xfrm>
            <a:custGeom>
              <a:avLst/>
              <a:gdLst/>
              <a:ahLst/>
              <a:cxnLst/>
              <a:rect l="l" t="t" r="r" b="b"/>
              <a:pathLst>
                <a:path w="15826" h="10810" extrusionOk="0">
                  <a:moveTo>
                    <a:pt x="15341" y="1"/>
                  </a:moveTo>
                  <a:lnTo>
                    <a:pt x="155" y="10402"/>
                  </a:lnTo>
                  <a:cubicBezTo>
                    <a:pt x="155" y="10499"/>
                    <a:pt x="78" y="10654"/>
                    <a:pt x="0" y="10809"/>
                  </a:cubicBezTo>
                  <a:lnTo>
                    <a:pt x="158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8"/>
            <p:cNvSpPr/>
            <p:nvPr/>
          </p:nvSpPr>
          <p:spPr>
            <a:xfrm>
              <a:off x="2935650" y="241975"/>
              <a:ext cx="472175" cy="324975"/>
            </a:xfrm>
            <a:custGeom>
              <a:avLst/>
              <a:gdLst/>
              <a:ahLst/>
              <a:cxnLst/>
              <a:rect l="l" t="t" r="r" b="b"/>
              <a:pathLst>
                <a:path w="18887" h="12999" extrusionOk="0">
                  <a:moveTo>
                    <a:pt x="18558" y="1"/>
                  </a:moveTo>
                  <a:lnTo>
                    <a:pt x="78" y="12689"/>
                  </a:lnTo>
                  <a:cubicBezTo>
                    <a:pt x="78" y="12766"/>
                    <a:pt x="78" y="12844"/>
                    <a:pt x="1" y="12999"/>
                  </a:cubicBezTo>
                  <a:lnTo>
                    <a:pt x="18887" y="98"/>
                  </a:lnTo>
                  <a:cubicBezTo>
                    <a:pt x="18790" y="1"/>
                    <a:pt x="18713" y="1"/>
                    <a:pt x="18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8"/>
            <p:cNvSpPr/>
            <p:nvPr/>
          </p:nvSpPr>
          <p:spPr>
            <a:xfrm>
              <a:off x="2929375" y="254100"/>
              <a:ext cx="530750" cy="367575"/>
            </a:xfrm>
            <a:custGeom>
              <a:avLst/>
              <a:gdLst/>
              <a:ahLst/>
              <a:cxnLst/>
              <a:rect l="l" t="t" r="r" b="b"/>
              <a:pathLst>
                <a:path w="21230" h="14703" extrusionOk="0">
                  <a:moveTo>
                    <a:pt x="20978" y="0"/>
                  </a:moveTo>
                  <a:lnTo>
                    <a:pt x="77" y="14373"/>
                  </a:lnTo>
                  <a:cubicBezTo>
                    <a:pt x="77" y="14451"/>
                    <a:pt x="0" y="14528"/>
                    <a:pt x="0" y="14702"/>
                  </a:cubicBezTo>
                  <a:lnTo>
                    <a:pt x="21230" y="97"/>
                  </a:lnTo>
                  <a:cubicBezTo>
                    <a:pt x="21152" y="97"/>
                    <a:pt x="21075" y="97"/>
                    <a:pt x="20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8"/>
            <p:cNvSpPr/>
            <p:nvPr/>
          </p:nvSpPr>
          <p:spPr>
            <a:xfrm>
              <a:off x="2929375" y="272500"/>
              <a:ext cx="577250" cy="397600"/>
            </a:xfrm>
            <a:custGeom>
              <a:avLst/>
              <a:gdLst/>
              <a:ahLst/>
              <a:cxnLst/>
              <a:rect l="l" t="t" r="r" b="b"/>
              <a:pathLst>
                <a:path w="23090" h="15904" extrusionOk="0">
                  <a:moveTo>
                    <a:pt x="22838" y="0"/>
                  </a:moveTo>
                  <a:lnTo>
                    <a:pt x="0" y="15574"/>
                  </a:lnTo>
                  <a:cubicBezTo>
                    <a:pt x="77" y="15729"/>
                    <a:pt x="77" y="15826"/>
                    <a:pt x="77" y="15903"/>
                  </a:cubicBezTo>
                  <a:lnTo>
                    <a:pt x="23089" y="155"/>
                  </a:lnTo>
                  <a:cubicBezTo>
                    <a:pt x="23012" y="78"/>
                    <a:pt x="22915" y="78"/>
                    <a:pt x="22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8"/>
            <p:cNvSpPr/>
            <p:nvPr/>
          </p:nvSpPr>
          <p:spPr>
            <a:xfrm>
              <a:off x="2935650" y="294775"/>
              <a:ext cx="611175" cy="421825"/>
            </a:xfrm>
            <a:custGeom>
              <a:avLst/>
              <a:gdLst/>
              <a:ahLst/>
              <a:cxnLst/>
              <a:rect l="l" t="t" r="r" b="b"/>
              <a:pathLst>
                <a:path w="24447" h="16873" extrusionOk="0">
                  <a:moveTo>
                    <a:pt x="24214" y="0"/>
                  </a:moveTo>
                  <a:lnTo>
                    <a:pt x="1" y="16543"/>
                  </a:lnTo>
                  <a:cubicBezTo>
                    <a:pt x="1" y="16620"/>
                    <a:pt x="1" y="16698"/>
                    <a:pt x="78" y="16872"/>
                  </a:cubicBezTo>
                  <a:lnTo>
                    <a:pt x="24446" y="155"/>
                  </a:lnTo>
                  <a:cubicBezTo>
                    <a:pt x="24369" y="78"/>
                    <a:pt x="24291" y="0"/>
                    <a:pt x="24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8"/>
            <p:cNvSpPr/>
            <p:nvPr/>
          </p:nvSpPr>
          <p:spPr>
            <a:xfrm>
              <a:off x="2945350" y="318975"/>
              <a:ext cx="637775" cy="439750"/>
            </a:xfrm>
            <a:custGeom>
              <a:avLst/>
              <a:gdLst/>
              <a:ahLst/>
              <a:cxnLst/>
              <a:rect l="l" t="t" r="r" b="b"/>
              <a:pathLst>
                <a:path w="25511" h="17590" extrusionOk="0">
                  <a:moveTo>
                    <a:pt x="25279" y="1"/>
                  </a:moveTo>
                  <a:lnTo>
                    <a:pt x="0" y="17357"/>
                  </a:lnTo>
                  <a:cubicBezTo>
                    <a:pt x="0" y="17434"/>
                    <a:pt x="97" y="17512"/>
                    <a:pt x="97" y="17589"/>
                  </a:cubicBezTo>
                  <a:lnTo>
                    <a:pt x="25511" y="156"/>
                  </a:lnTo>
                  <a:cubicBezTo>
                    <a:pt x="25434" y="78"/>
                    <a:pt x="25356" y="78"/>
                    <a:pt x="25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8"/>
            <p:cNvSpPr/>
            <p:nvPr/>
          </p:nvSpPr>
          <p:spPr>
            <a:xfrm>
              <a:off x="2959875" y="347075"/>
              <a:ext cx="655700" cy="449900"/>
            </a:xfrm>
            <a:custGeom>
              <a:avLst/>
              <a:gdLst/>
              <a:ahLst/>
              <a:cxnLst/>
              <a:rect l="l" t="t" r="r" b="b"/>
              <a:pathLst>
                <a:path w="26228" h="17996" extrusionOk="0">
                  <a:moveTo>
                    <a:pt x="25976" y="0"/>
                  </a:moveTo>
                  <a:lnTo>
                    <a:pt x="0" y="17763"/>
                  </a:lnTo>
                  <a:cubicBezTo>
                    <a:pt x="0" y="17841"/>
                    <a:pt x="78" y="17918"/>
                    <a:pt x="78" y="17996"/>
                  </a:cubicBezTo>
                  <a:lnTo>
                    <a:pt x="26228" y="155"/>
                  </a:lnTo>
                  <a:cubicBezTo>
                    <a:pt x="26150" y="78"/>
                    <a:pt x="26053" y="0"/>
                    <a:pt x="259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8"/>
            <p:cNvSpPr/>
            <p:nvPr/>
          </p:nvSpPr>
          <p:spPr>
            <a:xfrm>
              <a:off x="2977800" y="377575"/>
              <a:ext cx="663925" cy="457650"/>
            </a:xfrm>
            <a:custGeom>
              <a:avLst/>
              <a:gdLst/>
              <a:ahLst/>
              <a:cxnLst/>
              <a:rect l="l" t="t" r="r" b="b"/>
              <a:pathLst>
                <a:path w="26557" h="18306" extrusionOk="0">
                  <a:moveTo>
                    <a:pt x="26402" y="1"/>
                  </a:moveTo>
                  <a:lnTo>
                    <a:pt x="0" y="18073"/>
                  </a:lnTo>
                  <a:cubicBezTo>
                    <a:pt x="0" y="18151"/>
                    <a:pt x="78" y="18228"/>
                    <a:pt x="78" y="18306"/>
                  </a:cubicBezTo>
                  <a:lnTo>
                    <a:pt x="26557" y="156"/>
                  </a:lnTo>
                  <a:cubicBezTo>
                    <a:pt x="26557" y="78"/>
                    <a:pt x="26479" y="1"/>
                    <a:pt x="26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8"/>
            <p:cNvSpPr/>
            <p:nvPr/>
          </p:nvSpPr>
          <p:spPr>
            <a:xfrm>
              <a:off x="2998125" y="409550"/>
              <a:ext cx="669750" cy="460075"/>
            </a:xfrm>
            <a:custGeom>
              <a:avLst/>
              <a:gdLst/>
              <a:ahLst/>
              <a:cxnLst/>
              <a:rect l="l" t="t" r="r" b="b"/>
              <a:pathLst>
                <a:path w="26790" h="18403" extrusionOk="0">
                  <a:moveTo>
                    <a:pt x="26635" y="0"/>
                  </a:moveTo>
                  <a:lnTo>
                    <a:pt x="1" y="18170"/>
                  </a:lnTo>
                  <a:cubicBezTo>
                    <a:pt x="78" y="18247"/>
                    <a:pt x="78" y="18247"/>
                    <a:pt x="78" y="18325"/>
                  </a:cubicBezTo>
                  <a:lnTo>
                    <a:pt x="156" y="18402"/>
                  </a:lnTo>
                  <a:lnTo>
                    <a:pt x="26790" y="174"/>
                  </a:lnTo>
                  <a:cubicBezTo>
                    <a:pt x="26712" y="174"/>
                    <a:pt x="26712" y="78"/>
                    <a:pt x="26712" y="78"/>
                  </a:cubicBezTo>
                  <a:lnTo>
                    <a:pt x="266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8"/>
            <p:cNvSpPr/>
            <p:nvPr/>
          </p:nvSpPr>
          <p:spPr>
            <a:xfrm>
              <a:off x="3022350" y="443925"/>
              <a:ext cx="665875" cy="458125"/>
            </a:xfrm>
            <a:custGeom>
              <a:avLst/>
              <a:gdLst/>
              <a:ahLst/>
              <a:cxnLst/>
              <a:rect l="l" t="t" r="r" b="b"/>
              <a:pathLst>
                <a:path w="26635" h="18325" extrusionOk="0">
                  <a:moveTo>
                    <a:pt x="26557" y="0"/>
                  </a:moveTo>
                  <a:lnTo>
                    <a:pt x="0" y="18170"/>
                  </a:lnTo>
                  <a:cubicBezTo>
                    <a:pt x="78" y="18247"/>
                    <a:pt x="155" y="18247"/>
                    <a:pt x="155" y="18325"/>
                  </a:cubicBezTo>
                  <a:lnTo>
                    <a:pt x="26634" y="252"/>
                  </a:lnTo>
                  <a:cubicBezTo>
                    <a:pt x="26634" y="155"/>
                    <a:pt x="26557" y="78"/>
                    <a:pt x="265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18"/>
            <p:cNvSpPr/>
            <p:nvPr/>
          </p:nvSpPr>
          <p:spPr>
            <a:xfrm>
              <a:off x="3050425" y="480250"/>
              <a:ext cx="655725" cy="451825"/>
            </a:xfrm>
            <a:custGeom>
              <a:avLst/>
              <a:gdLst/>
              <a:ahLst/>
              <a:cxnLst/>
              <a:rect l="l" t="t" r="r" b="b"/>
              <a:pathLst>
                <a:path w="26229" h="18073" extrusionOk="0">
                  <a:moveTo>
                    <a:pt x="26151" y="0"/>
                  </a:moveTo>
                  <a:lnTo>
                    <a:pt x="1" y="17918"/>
                  </a:lnTo>
                  <a:cubicBezTo>
                    <a:pt x="78" y="17995"/>
                    <a:pt x="156" y="17995"/>
                    <a:pt x="252" y="18073"/>
                  </a:cubicBezTo>
                  <a:lnTo>
                    <a:pt x="26228" y="252"/>
                  </a:lnTo>
                  <a:cubicBezTo>
                    <a:pt x="26228" y="155"/>
                    <a:pt x="26151" y="78"/>
                    <a:pt x="26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18"/>
            <p:cNvSpPr/>
            <p:nvPr/>
          </p:nvSpPr>
          <p:spPr>
            <a:xfrm>
              <a:off x="3082875" y="520425"/>
              <a:ext cx="637300" cy="440225"/>
            </a:xfrm>
            <a:custGeom>
              <a:avLst/>
              <a:gdLst/>
              <a:ahLst/>
              <a:cxnLst/>
              <a:rect l="l" t="t" r="r" b="b"/>
              <a:pathLst>
                <a:path w="25492" h="17609" extrusionOk="0">
                  <a:moveTo>
                    <a:pt x="25414" y="1"/>
                  </a:moveTo>
                  <a:lnTo>
                    <a:pt x="0" y="17434"/>
                  </a:lnTo>
                  <a:cubicBezTo>
                    <a:pt x="78" y="17434"/>
                    <a:pt x="155" y="17531"/>
                    <a:pt x="233" y="17609"/>
                  </a:cubicBezTo>
                  <a:lnTo>
                    <a:pt x="25492" y="253"/>
                  </a:lnTo>
                  <a:cubicBezTo>
                    <a:pt x="25492" y="175"/>
                    <a:pt x="25414" y="98"/>
                    <a:pt x="25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8"/>
            <p:cNvSpPr/>
            <p:nvPr/>
          </p:nvSpPr>
          <p:spPr>
            <a:xfrm>
              <a:off x="3119200" y="563050"/>
              <a:ext cx="611150" cy="421825"/>
            </a:xfrm>
            <a:custGeom>
              <a:avLst/>
              <a:gdLst/>
              <a:ahLst/>
              <a:cxnLst/>
              <a:rect l="l" t="t" r="r" b="b"/>
              <a:pathLst>
                <a:path w="24446" h="16873" extrusionOk="0">
                  <a:moveTo>
                    <a:pt x="24368" y="1"/>
                  </a:moveTo>
                  <a:lnTo>
                    <a:pt x="0" y="16698"/>
                  </a:lnTo>
                  <a:cubicBezTo>
                    <a:pt x="78" y="16795"/>
                    <a:pt x="155" y="16795"/>
                    <a:pt x="233" y="16872"/>
                  </a:cubicBezTo>
                  <a:lnTo>
                    <a:pt x="24446" y="233"/>
                  </a:lnTo>
                  <a:cubicBezTo>
                    <a:pt x="24446" y="156"/>
                    <a:pt x="24368" y="78"/>
                    <a:pt x="243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8"/>
            <p:cNvSpPr/>
            <p:nvPr/>
          </p:nvSpPr>
          <p:spPr>
            <a:xfrm>
              <a:off x="3159375" y="609550"/>
              <a:ext cx="575325" cy="397600"/>
            </a:xfrm>
            <a:custGeom>
              <a:avLst/>
              <a:gdLst/>
              <a:ahLst/>
              <a:cxnLst/>
              <a:rect l="l" t="t" r="r" b="b"/>
              <a:pathLst>
                <a:path w="23013" h="15904" extrusionOk="0">
                  <a:moveTo>
                    <a:pt x="23013" y="0"/>
                  </a:moveTo>
                  <a:lnTo>
                    <a:pt x="1" y="15729"/>
                  </a:lnTo>
                  <a:cubicBezTo>
                    <a:pt x="78" y="15806"/>
                    <a:pt x="156" y="15806"/>
                    <a:pt x="253" y="15903"/>
                  </a:cubicBezTo>
                  <a:lnTo>
                    <a:pt x="23013" y="233"/>
                  </a:lnTo>
                  <a:lnTo>
                    <a:pt x="230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8"/>
            <p:cNvSpPr/>
            <p:nvPr/>
          </p:nvSpPr>
          <p:spPr>
            <a:xfrm>
              <a:off x="3203925" y="657975"/>
              <a:ext cx="530775" cy="365150"/>
            </a:xfrm>
            <a:custGeom>
              <a:avLst/>
              <a:gdLst/>
              <a:ahLst/>
              <a:cxnLst/>
              <a:rect l="l" t="t" r="r" b="b"/>
              <a:pathLst>
                <a:path w="21231" h="14606" extrusionOk="0">
                  <a:moveTo>
                    <a:pt x="21231" y="0"/>
                  </a:moveTo>
                  <a:lnTo>
                    <a:pt x="1" y="14528"/>
                  </a:lnTo>
                  <a:cubicBezTo>
                    <a:pt x="156" y="14606"/>
                    <a:pt x="233" y="14606"/>
                    <a:pt x="311" y="14606"/>
                  </a:cubicBezTo>
                  <a:lnTo>
                    <a:pt x="21231" y="310"/>
                  </a:lnTo>
                  <a:lnTo>
                    <a:pt x="212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8"/>
            <p:cNvSpPr/>
            <p:nvPr/>
          </p:nvSpPr>
          <p:spPr>
            <a:xfrm>
              <a:off x="3256225" y="712200"/>
              <a:ext cx="472200" cy="324975"/>
            </a:xfrm>
            <a:custGeom>
              <a:avLst/>
              <a:gdLst/>
              <a:ahLst/>
              <a:cxnLst/>
              <a:rect l="l" t="t" r="r" b="b"/>
              <a:pathLst>
                <a:path w="18888" h="12999" extrusionOk="0">
                  <a:moveTo>
                    <a:pt x="18887" y="1"/>
                  </a:moveTo>
                  <a:lnTo>
                    <a:pt x="1" y="12921"/>
                  </a:lnTo>
                  <a:cubicBezTo>
                    <a:pt x="156" y="12921"/>
                    <a:pt x="253" y="12998"/>
                    <a:pt x="408" y="12998"/>
                  </a:cubicBezTo>
                  <a:lnTo>
                    <a:pt x="18887" y="330"/>
                  </a:lnTo>
                  <a:lnTo>
                    <a:pt x="188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8"/>
            <p:cNvSpPr/>
            <p:nvPr/>
          </p:nvSpPr>
          <p:spPr>
            <a:xfrm>
              <a:off x="3318700" y="772750"/>
              <a:ext cx="393725" cy="270725"/>
            </a:xfrm>
            <a:custGeom>
              <a:avLst/>
              <a:gdLst/>
              <a:ahLst/>
              <a:cxnLst/>
              <a:rect l="l" t="t" r="r" b="b"/>
              <a:pathLst>
                <a:path w="15749" h="10829" extrusionOk="0">
                  <a:moveTo>
                    <a:pt x="15749" y="0"/>
                  </a:moveTo>
                  <a:lnTo>
                    <a:pt x="1" y="10828"/>
                  </a:lnTo>
                  <a:lnTo>
                    <a:pt x="485" y="10828"/>
                  </a:lnTo>
                  <a:lnTo>
                    <a:pt x="15671" y="407"/>
                  </a:lnTo>
                  <a:cubicBezTo>
                    <a:pt x="15671" y="252"/>
                    <a:pt x="15749" y="174"/>
                    <a:pt x="157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8"/>
            <p:cNvSpPr/>
            <p:nvPr/>
          </p:nvSpPr>
          <p:spPr>
            <a:xfrm>
              <a:off x="3399575" y="845375"/>
              <a:ext cx="280425" cy="191800"/>
            </a:xfrm>
            <a:custGeom>
              <a:avLst/>
              <a:gdLst/>
              <a:ahLst/>
              <a:cxnLst/>
              <a:rect l="l" t="t" r="r" b="b"/>
              <a:pathLst>
                <a:path w="11217" h="7672" extrusionOk="0">
                  <a:moveTo>
                    <a:pt x="11216" y="1"/>
                  </a:moveTo>
                  <a:lnTo>
                    <a:pt x="1" y="7671"/>
                  </a:lnTo>
                  <a:cubicBezTo>
                    <a:pt x="233" y="7594"/>
                    <a:pt x="407" y="7594"/>
                    <a:pt x="562" y="7594"/>
                  </a:cubicBezTo>
                  <a:lnTo>
                    <a:pt x="10887" y="485"/>
                  </a:lnTo>
                  <a:cubicBezTo>
                    <a:pt x="10984" y="330"/>
                    <a:pt x="11061" y="175"/>
                    <a:pt x="112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22944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147"/>
        <p:cNvGrpSpPr/>
        <p:nvPr/>
      </p:nvGrpSpPr>
      <p:grpSpPr>
        <a:xfrm>
          <a:off x="0" y="0"/>
          <a:ext cx="0" cy="0"/>
          <a:chOff x="0" y="0"/>
          <a:chExt cx="0" cy="0"/>
        </a:xfrm>
      </p:grpSpPr>
      <p:pic>
        <p:nvPicPr>
          <p:cNvPr id="1148" name="Google Shape;1148;p20"/>
          <p:cNvPicPr preferRelativeResize="0"/>
          <p:nvPr/>
        </p:nvPicPr>
        <p:blipFill>
          <a:blip r:embed="rId2">
            <a:alphaModFix/>
          </a:blip>
          <a:stretch>
            <a:fillRect/>
          </a:stretch>
        </p:blipFill>
        <p:spPr>
          <a:xfrm rot="-5400000">
            <a:off x="2657734" y="-2657734"/>
            <a:ext cx="6870167" cy="12185635"/>
          </a:xfrm>
          <a:prstGeom prst="rect">
            <a:avLst/>
          </a:prstGeom>
          <a:noFill/>
          <a:ln>
            <a:noFill/>
          </a:ln>
        </p:spPr>
      </p:pic>
      <p:sp>
        <p:nvSpPr>
          <p:cNvPr id="1149" name="Google Shape;1149;p20"/>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50" name="Google Shape;1150;p20"/>
          <p:cNvGrpSpPr/>
          <p:nvPr/>
        </p:nvGrpSpPr>
        <p:grpSpPr>
          <a:xfrm>
            <a:off x="2027293" y="6231284"/>
            <a:ext cx="2208416" cy="2213832"/>
            <a:chOff x="2929375" y="236175"/>
            <a:chExt cx="805325" cy="807300"/>
          </a:xfrm>
        </p:grpSpPr>
        <p:sp>
          <p:nvSpPr>
            <p:cNvPr id="1151" name="Google Shape;1151;p20"/>
            <p:cNvSpPr/>
            <p:nvPr/>
          </p:nvSpPr>
          <p:spPr>
            <a:xfrm>
              <a:off x="2986025" y="241975"/>
              <a:ext cx="280400" cy="191800"/>
            </a:xfrm>
            <a:custGeom>
              <a:avLst/>
              <a:gdLst/>
              <a:ahLst/>
              <a:cxnLst/>
              <a:rect l="l" t="t" r="r" b="b"/>
              <a:pathLst>
                <a:path w="11216" h="7672" extrusionOk="0">
                  <a:moveTo>
                    <a:pt x="11216" y="1"/>
                  </a:moveTo>
                  <a:cubicBezTo>
                    <a:pt x="10964" y="1"/>
                    <a:pt x="10809" y="98"/>
                    <a:pt x="10577" y="98"/>
                  </a:cubicBezTo>
                  <a:lnTo>
                    <a:pt x="310" y="7110"/>
                  </a:lnTo>
                  <a:cubicBezTo>
                    <a:pt x="233" y="7265"/>
                    <a:pt x="155" y="7439"/>
                    <a:pt x="0" y="7672"/>
                  </a:cubicBezTo>
                  <a:lnTo>
                    <a:pt x="112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0"/>
            <p:cNvSpPr/>
            <p:nvPr/>
          </p:nvSpPr>
          <p:spPr>
            <a:xfrm>
              <a:off x="2951650" y="236175"/>
              <a:ext cx="395650" cy="270250"/>
            </a:xfrm>
            <a:custGeom>
              <a:avLst/>
              <a:gdLst/>
              <a:ahLst/>
              <a:cxnLst/>
              <a:rect l="l" t="t" r="r" b="b"/>
              <a:pathLst>
                <a:path w="15826" h="10810" extrusionOk="0">
                  <a:moveTo>
                    <a:pt x="15341" y="1"/>
                  </a:moveTo>
                  <a:lnTo>
                    <a:pt x="155" y="10402"/>
                  </a:lnTo>
                  <a:cubicBezTo>
                    <a:pt x="155" y="10499"/>
                    <a:pt x="78" y="10654"/>
                    <a:pt x="0" y="10809"/>
                  </a:cubicBezTo>
                  <a:lnTo>
                    <a:pt x="158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0"/>
            <p:cNvSpPr/>
            <p:nvPr/>
          </p:nvSpPr>
          <p:spPr>
            <a:xfrm>
              <a:off x="2935650" y="241975"/>
              <a:ext cx="472175" cy="324975"/>
            </a:xfrm>
            <a:custGeom>
              <a:avLst/>
              <a:gdLst/>
              <a:ahLst/>
              <a:cxnLst/>
              <a:rect l="l" t="t" r="r" b="b"/>
              <a:pathLst>
                <a:path w="18887" h="12999" extrusionOk="0">
                  <a:moveTo>
                    <a:pt x="18558" y="1"/>
                  </a:moveTo>
                  <a:lnTo>
                    <a:pt x="78" y="12689"/>
                  </a:lnTo>
                  <a:cubicBezTo>
                    <a:pt x="78" y="12766"/>
                    <a:pt x="78" y="12844"/>
                    <a:pt x="1" y="12999"/>
                  </a:cubicBezTo>
                  <a:lnTo>
                    <a:pt x="18887" y="98"/>
                  </a:lnTo>
                  <a:cubicBezTo>
                    <a:pt x="18790" y="1"/>
                    <a:pt x="18713" y="1"/>
                    <a:pt x="18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0"/>
            <p:cNvSpPr/>
            <p:nvPr/>
          </p:nvSpPr>
          <p:spPr>
            <a:xfrm>
              <a:off x="2929375" y="254100"/>
              <a:ext cx="530750" cy="367575"/>
            </a:xfrm>
            <a:custGeom>
              <a:avLst/>
              <a:gdLst/>
              <a:ahLst/>
              <a:cxnLst/>
              <a:rect l="l" t="t" r="r" b="b"/>
              <a:pathLst>
                <a:path w="21230" h="14703" extrusionOk="0">
                  <a:moveTo>
                    <a:pt x="20978" y="0"/>
                  </a:moveTo>
                  <a:lnTo>
                    <a:pt x="77" y="14373"/>
                  </a:lnTo>
                  <a:cubicBezTo>
                    <a:pt x="77" y="14451"/>
                    <a:pt x="0" y="14528"/>
                    <a:pt x="0" y="14702"/>
                  </a:cubicBezTo>
                  <a:lnTo>
                    <a:pt x="21230" y="97"/>
                  </a:lnTo>
                  <a:cubicBezTo>
                    <a:pt x="21152" y="97"/>
                    <a:pt x="21075" y="97"/>
                    <a:pt x="20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0"/>
            <p:cNvSpPr/>
            <p:nvPr/>
          </p:nvSpPr>
          <p:spPr>
            <a:xfrm>
              <a:off x="2929375" y="272500"/>
              <a:ext cx="577250" cy="397600"/>
            </a:xfrm>
            <a:custGeom>
              <a:avLst/>
              <a:gdLst/>
              <a:ahLst/>
              <a:cxnLst/>
              <a:rect l="l" t="t" r="r" b="b"/>
              <a:pathLst>
                <a:path w="23090" h="15904" extrusionOk="0">
                  <a:moveTo>
                    <a:pt x="22838" y="0"/>
                  </a:moveTo>
                  <a:lnTo>
                    <a:pt x="0" y="15574"/>
                  </a:lnTo>
                  <a:cubicBezTo>
                    <a:pt x="77" y="15729"/>
                    <a:pt x="77" y="15826"/>
                    <a:pt x="77" y="15903"/>
                  </a:cubicBezTo>
                  <a:lnTo>
                    <a:pt x="23089" y="155"/>
                  </a:lnTo>
                  <a:cubicBezTo>
                    <a:pt x="23012" y="78"/>
                    <a:pt x="22915" y="78"/>
                    <a:pt x="22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0"/>
            <p:cNvSpPr/>
            <p:nvPr/>
          </p:nvSpPr>
          <p:spPr>
            <a:xfrm>
              <a:off x="2935650" y="294775"/>
              <a:ext cx="611175" cy="421825"/>
            </a:xfrm>
            <a:custGeom>
              <a:avLst/>
              <a:gdLst/>
              <a:ahLst/>
              <a:cxnLst/>
              <a:rect l="l" t="t" r="r" b="b"/>
              <a:pathLst>
                <a:path w="24447" h="16873" extrusionOk="0">
                  <a:moveTo>
                    <a:pt x="24214" y="0"/>
                  </a:moveTo>
                  <a:lnTo>
                    <a:pt x="1" y="16543"/>
                  </a:lnTo>
                  <a:cubicBezTo>
                    <a:pt x="1" y="16620"/>
                    <a:pt x="1" y="16698"/>
                    <a:pt x="78" y="16872"/>
                  </a:cubicBezTo>
                  <a:lnTo>
                    <a:pt x="24446" y="155"/>
                  </a:lnTo>
                  <a:cubicBezTo>
                    <a:pt x="24369" y="78"/>
                    <a:pt x="24291" y="0"/>
                    <a:pt x="24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0"/>
            <p:cNvSpPr/>
            <p:nvPr/>
          </p:nvSpPr>
          <p:spPr>
            <a:xfrm>
              <a:off x="2945350" y="318975"/>
              <a:ext cx="637775" cy="439750"/>
            </a:xfrm>
            <a:custGeom>
              <a:avLst/>
              <a:gdLst/>
              <a:ahLst/>
              <a:cxnLst/>
              <a:rect l="l" t="t" r="r" b="b"/>
              <a:pathLst>
                <a:path w="25511" h="17590" extrusionOk="0">
                  <a:moveTo>
                    <a:pt x="25279" y="1"/>
                  </a:moveTo>
                  <a:lnTo>
                    <a:pt x="0" y="17357"/>
                  </a:lnTo>
                  <a:cubicBezTo>
                    <a:pt x="0" y="17434"/>
                    <a:pt x="97" y="17512"/>
                    <a:pt x="97" y="17589"/>
                  </a:cubicBezTo>
                  <a:lnTo>
                    <a:pt x="25511" y="156"/>
                  </a:lnTo>
                  <a:cubicBezTo>
                    <a:pt x="25434" y="78"/>
                    <a:pt x="25356" y="78"/>
                    <a:pt x="25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0"/>
            <p:cNvSpPr/>
            <p:nvPr/>
          </p:nvSpPr>
          <p:spPr>
            <a:xfrm>
              <a:off x="2959875" y="347075"/>
              <a:ext cx="655700" cy="449900"/>
            </a:xfrm>
            <a:custGeom>
              <a:avLst/>
              <a:gdLst/>
              <a:ahLst/>
              <a:cxnLst/>
              <a:rect l="l" t="t" r="r" b="b"/>
              <a:pathLst>
                <a:path w="26228" h="17996" extrusionOk="0">
                  <a:moveTo>
                    <a:pt x="25976" y="0"/>
                  </a:moveTo>
                  <a:lnTo>
                    <a:pt x="0" y="17763"/>
                  </a:lnTo>
                  <a:cubicBezTo>
                    <a:pt x="0" y="17841"/>
                    <a:pt x="78" y="17918"/>
                    <a:pt x="78" y="17996"/>
                  </a:cubicBezTo>
                  <a:lnTo>
                    <a:pt x="26228" y="155"/>
                  </a:lnTo>
                  <a:cubicBezTo>
                    <a:pt x="26150" y="78"/>
                    <a:pt x="26053" y="0"/>
                    <a:pt x="259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0"/>
            <p:cNvSpPr/>
            <p:nvPr/>
          </p:nvSpPr>
          <p:spPr>
            <a:xfrm>
              <a:off x="2977800" y="377575"/>
              <a:ext cx="663925" cy="457650"/>
            </a:xfrm>
            <a:custGeom>
              <a:avLst/>
              <a:gdLst/>
              <a:ahLst/>
              <a:cxnLst/>
              <a:rect l="l" t="t" r="r" b="b"/>
              <a:pathLst>
                <a:path w="26557" h="18306" extrusionOk="0">
                  <a:moveTo>
                    <a:pt x="26402" y="1"/>
                  </a:moveTo>
                  <a:lnTo>
                    <a:pt x="0" y="18073"/>
                  </a:lnTo>
                  <a:cubicBezTo>
                    <a:pt x="0" y="18151"/>
                    <a:pt x="78" y="18228"/>
                    <a:pt x="78" y="18306"/>
                  </a:cubicBezTo>
                  <a:lnTo>
                    <a:pt x="26557" y="156"/>
                  </a:lnTo>
                  <a:cubicBezTo>
                    <a:pt x="26557" y="78"/>
                    <a:pt x="26479" y="1"/>
                    <a:pt x="26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0"/>
            <p:cNvSpPr/>
            <p:nvPr/>
          </p:nvSpPr>
          <p:spPr>
            <a:xfrm>
              <a:off x="2998125" y="409550"/>
              <a:ext cx="669750" cy="460075"/>
            </a:xfrm>
            <a:custGeom>
              <a:avLst/>
              <a:gdLst/>
              <a:ahLst/>
              <a:cxnLst/>
              <a:rect l="l" t="t" r="r" b="b"/>
              <a:pathLst>
                <a:path w="26790" h="18403" extrusionOk="0">
                  <a:moveTo>
                    <a:pt x="26635" y="0"/>
                  </a:moveTo>
                  <a:lnTo>
                    <a:pt x="1" y="18170"/>
                  </a:lnTo>
                  <a:cubicBezTo>
                    <a:pt x="78" y="18247"/>
                    <a:pt x="78" y="18247"/>
                    <a:pt x="78" y="18325"/>
                  </a:cubicBezTo>
                  <a:lnTo>
                    <a:pt x="156" y="18402"/>
                  </a:lnTo>
                  <a:lnTo>
                    <a:pt x="26790" y="174"/>
                  </a:lnTo>
                  <a:cubicBezTo>
                    <a:pt x="26712" y="174"/>
                    <a:pt x="26712" y="78"/>
                    <a:pt x="26712" y="78"/>
                  </a:cubicBezTo>
                  <a:lnTo>
                    <a:pt x="266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0"/>
            <p:cNvSpPr/>
            <p:nvPr/>
          </p:nvSpPr>
          <p:spPr>
            <a:xfrm>
              <a:off x="3022350" y="443925"/>
              <a:ext cx="665875" cy="458125"/>
            </a:xfrm>
            <a:custGeom>
              <a:avLst/>
              <a:gdLst/>
              <a:ahLst/>
              <a:cxnLst/>
              <a:rect l="l" t="t" r="r" b="b"/>
              <a:pathLst>
                <a:path w="26635" h="18325" extrusionOk="0">
                  <a:moveTo>
                    <a:pt x="26557" y="0"/>
                  </a:moveTo>
                  <a:lnTo>
                    <a:pt x="0" y="18170"/>
                  </a:lnTo>
                  <a:cubicBezTo>
                    <a:pt x="78" y="18247"/>
                    <a:pt x="155" y="18247"/>
                    <a:pt x="155" y="18325"/>
                  </a:cubicBezTo>
                  <a:lnTo>
                    <a:pt x="26634" y="252"/>
                  </a:lnTo>
                  <a:cubicBezTo>
                    <a:pt x="26634" y="155"/>
                    <a:pt x="26557" y="78"/>
                    <a:pt x="265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0"/>
            <p:cNvSpPr/>
            <p:nvPr/>
          </p:nvSpPr>
          <p:spPr>
            <a:xfrm>
              <a:off x="3050425" y="480250"/>
              <a:ext cx="655725" cy="451825"/>
            </a:xfrm>
            <a:custGeom>
              <a:avLst/>
              <a:gdLst/>
              <a:ahLst/>
              <a:cxnLst/>
              <a:rect l="l" t="t" r="r" b="b"/>
              <a:pathLst>
                <a:path w="26229" h="18073" extrusionOk="0">
                  <a:moveTo>
                    <a:pt x="26151" y="0"/>
                  </a:moveTo>
                  <a:lnTo>
                    <a:pt x="1" y="17918"/>
                  </a:lnTo>
                  <a:cubicBezTo>
                    <a:pt x="78" y="17995"/>
                    <a:pt x="156" y="17995"/>
                    <a:pt x="252" y="18073"/>
                  </a:cubicBezTo>
                  <a:lnTo>
                    <a:pt x="26228" y="252"/>
                  </a:lnTo>
                  <a:cubicBezTo>
                    <a:pt x="26228" y="155"/>
                    <a:pt x="26151" y="78"/>
                    <a:pt x="26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0"/>
            <p:cNvSpPr/>
            <p:nvPr/>
          </p:nvSpPr>
          <p:spPr>
            <a:xfrm>
              <a:off x="3082875" y="520425"/>
              <a:ext cx="637300" cy="440225"/>
            </a:xfrm>
            <a:custGeom>
              <a:avLst/>
              <a:gdLst/>
              <a:ahLst/>
              <a:cxnLst/>
              <a:rect l="l" t="t" r="r" b="b"/>
              <a:pathLst>
                <a:path w="25492" h="17609" extrusionOk="0">
                  <a:moveTo>
                    <a:pt x="25414" y="1"/>
                  </a:moveTo>
                  <a:lnTo>
                    <a:pt x="0" y="17434"/>
                  </a:lnTo>
                  <a:cubicBezTo>
                    <a:pt x="78" y="17434"/>
                    <a:pt x="155" y="17531"/>
                    <a:pt x="233" y="17609"/>
                  </a:cubicBezTo>
                  <a:lnTo>
                    <a:pt x="25492" y="253"/>
                  </a:lnTo>
                  <a:cubicBezTo>
                    <a:pt x="25492" y="175"/>
                    <a:pt x="25414" y="98"/>
                    <a:pt x="25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0"/>
            <p:cNvSpPr/>
            <p:nvPr/>
          </p:nvSpPr>
          <p:spPr>
            <a:xfrm>
              <a:off x="3119200" y="563050"/>
              <a:ext cx="611150" cy="421825"/>
            </a:xfrm>
            <a:custGeom>
              <a:avLst/>
              <a:gdLst/>
              <a:ahLst/>
              <a:cxnLst/>
              <a:rect l="l" t="t" r="r" b="b"/>
              <a:pathLst>
                <a:path w="24446" h="16873" extrusionOk="0">
                  <a:moveTo>
                    <a:pt x="24368" y="1"/>
                  </a:moveTo>
                  <a:lnTo>
                    <a:pt x="0" y="16698"/>
                  </a:lnTo>
                  <a:cubicBezTo>
                    <a:pt x="78" y="16795"/>
                    <a:pt x="155" y="16795"/>
                    <a:pt x="233" y="16872"/>
                  </a:cubicBezTo>
                  <a:lnTo>
                    <a:pt x="24446" y="233"/>
                  </a:lnTo>
                  <a:cubicBezTo>
                    <a:pt x="24446" y="156"/>
                    <a:pt x="24368" y="78"/>
                    <a:pt x="243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20"/>
            <p:cNvSpPr/>
            <p:nvPr/>
          </p:nvSpPr>
          <p:spPr>
            <a:xfrm>
              <a:off x="3159375" y="609550"/>
              <a:ext cx="575325" cy="397600"/>
            </a:xfrm>
            <a:custGeom>
              <a:avLst/>
              <a:gdLst/>
              <a:ahLst/>
              <a:cxnLst/>
              <a:rect l="l" t="t" r="r" b="b"/>
              <a:pathLst>
                <a:path w="23013" h="15904" extrusionOk="0">
                  <a:moveTo>
                    <a:pt x="23013" y="0"/>
                  </a:moveTo>
                  <a:lnTo>
                    <a:pt x="1" y="15729"/>
                  </a:lnTo>
                  <a:cubicBezTo>
                    <a:pt x="78" y="15806"/>
                    <a:pt x="156" y="15806"/>
                    <a:pt x="253" y="15903"/>
                  </a:cubicBezTo>
                  <a:lnTo>
                    <a:pt x="23013" y="233"/>
                  </a:lnTo>
                  <a:lnTo>
                    <a:pt x="230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20"/>
            <p:cNvSpPr/>
            <p:nvPr/>
          </p:nvSpPr>
          <p:spPr>
            <a:xfrm>
              <a:off x="3203925" y="657975"/>
              <a:ext cx="530775" cy="365150"/>
            </a:xfrm>
            <a:custGeom>
              <a:avLst/>
              <a:gdLst/>
              <a:ahLst/>
              <a:cxnLst/>
              <a:rect l="l" t="t" r="r" b="b"/>
              <a:pathLst>
                <a:path w="21231" h="14606" extrusionOk="0">
                  <a:moveTo>
                    <a:pt x="21231" y="0"/>
                  </a:moveTo>
                  <a:lnTo>
                    <a:pt x="1" y="14528"/>
                  </a:lnTo>
                  <a:cubicBezTo>
                    <a:pt x="156" y="14606"/>
                    <a:pt x="233" y="14606"/>
                    <a:pt x="311" y="14606"/>
                  </a:cubicBezTo>
                  <a:lnTo>
                    <a:pt x="21231" y="310"/>
                  </a:lnTo>
                  <a:lnTo>
                    <a:pt x="212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20"/>
            <p:cNvSpPr/>
            <p:nvPr/>
          </p:nvSpPr>
          <p:spPr>
            <a:xfrm>
              <a:off x="3256225" y="712200"/>
              <a:ext cx="472200" cy="324975"/>
            </a:xfrm>
            <a:custGeom>
              <a:avLst/>
              <a:gdLst/>
              <a:ahLst/>
              <a:cxnLst/>
              <a:rect l="l" t="t" r="r" b="b"/>
              <a:pathLst>
                <a:path w="18888" h="12999" extrusionOk="0">
                  <a:moveTo>
                    <a:pt x="18887" y="1"/>
                  </a:moveTo>
                  <a:lnTo>
                    <a:pt x="1" y="12921"/>
                  </a:lnTo>
                  <a:cubicBezTo>
                    <a:pt x="156" y="12921"/>
                    <a:pt x="253" y="12998"/>
                    <a:pt x="408" y="12998"/>
                  </a:cubicBezTo>
                  <a:lnTo>
                    <a:pt x="18887" y="330"/>
                  </a:lnTo>
                  <a:lnTo>
                    <a:pt x="188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0"/>
            <p:cNvSpPr/>
            <p:nvPr/>
          </p:nvSpPr>
          <p:spPr>
            <a:xfrm>
              <a:off x="3318700" y="772750"/>
              <a:ext cx="393725" cy="270725"/>
            </a:xfrm>
            <a:custGeom>
              <a:avLst/>
              <a:gdLst/>
              <a:ahLst/>
              <a:cxnLst/>
              <a:rect l="l" t="t" r="r" b="b"/>
              <a:pathLst>
                <a:path w="15749" h="10829" extrusionOk="0">
                  <a:moveTo>
                    <a:pt x="15749" y="0"/>
                  </a:moveTo>
                  <a:lnTo>
                    <a:pt x="1" y="10828"/>
                  </a:lnTo>
                  <a:lnTo>
                    <a:pt x="485" y="10828"/>
                  </a:lnTo>
                  <a:lnTo>
                    <a:pt x="15671" y="407"/>
                  </a:lnTo>
                  <a:cubicBezTo>
                    <a:pt x="15671" y="252"/>
                    <a:pt x="15749" y="174"/>
                    <a:pt x="157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0"/>
            <p:cNvSpPr/>
            <p:nvPr/>
          </p:nvSpPr>
          <p:spPr>
            <a:xfrm>
              <a:off x="3399575" y="845375"/>
              <a:ext cx="280425" cy="191800"/>
            </a:xfrm>
            <a:custGeom>
              <a:avLst/>
              <a:gdLst/>
              <a:ahLst/>
              <a:cxnLst/>
              <a:rect l="l" t="t" r="r" b="b"/>
              <a:pathLst>
                <a:path w="11217" h="7672" extrusionOk="0">
                  <a:moveTo>
                    <a:pt x="11216" y="1"/>
                  </a:moveTo>
                  <a:lnTo>
                    <a:pt x="1" y="7671"/>
                  </a:lnTo>
                  <a:cubicBezTo>
                    <a:pt x="233" y="7594"/>
                    <a:pt x="407" y="7594"/>
                    <a:pt x="562" y="7594"/>
                  </a:cubicBezTo>
                  <a:lnTo>
                    <a:pt x="10887" y="485"/>
                  </a:lnTo>
                  <a:cubicBezTo>
                    <a:pt x="10984" y="330"/>
                    <a:pt x="11061" y="175"/>
                    <a:pt x="112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0" name="Google Shape;1170;p20"/>
          <p:cNvGrpSpPr/>
          <p:nvPr/>
        </p:nvGrpSpPr>
        <p:grpSpPr>
          <a:xfrm rot="5400000">
            <a:off x="124801" y="3323784"/>
            <a:ext cx="717367" cy="210400"/>
            <a:chOff x="2575325" y="1348650"/>
            <a:chExt cx="538025" cy="157800"/>
          </a:xfrm>
        </p:grpSpPr>
        <p:sp>
          <p:nvSpPr>
            <p:cNvPr id="1171" name="Google Shape;1171;p20"/>
            <p:cNvSpPr/>
            <p:nvPr/>
          </p:nvSpPr>
          <p:spPr>
            <a:xfrm>
              <a:off x="2575325" y="1348650"/>
              <a:ext cx="157800" cy="157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0"/>
            <p:cNvSpPr/>
            <p:nvPr/>
          </p:nvSpPr>
          <p:spPr>
            <a:xfrm>
              <a:off x="2765438" y="1348650"/>
              <a:ext cx="157800" cy="157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20"/>
            <p:cNvSpPr/>
            <p:nvPr/>
          </p:nvSpPr>
          <p:spPr>
            <a:xfrm>
              <a:off x="2955550" y="1348650"/>
              <a:ext cx="157800" cy="157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4" name="Google Shape;1174;p20"/>
          <p:cNvGrpSpPr/>
          <p:nvPr/>
        </p:nvGrpSpPr>
        <p:grpSpPr>
          <a:xfrm>
            <a:off x="-430682" y="4706667"/>
            <a:ext cx="1233747" cy="1257844"/>
            <a:chOff x="595389" y="1761100"/>
            <a:chExt cx="925310" cy="943383"/>
          </a:xfrm>
        </p:grpSpPr>
        <p:cxnSp>
          <p:nvCxnSpPr>
            <p:cNvPr id="1175" name="Google Shape;1175;p20"/>
            <p:cNvCxnSpPr/>
            <p:nvPr/>
          </p:nvCxnSpPr>
          <p:spPr>
            <a:xfrm>
              <a:off x="790199" y="2065118"/>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1176" name="Google Shape;1176;p20"/>
            <p:cNvCxnSpPr/>
            <p:nvPr/>
          </p:nvCxnSpPr>
          <p:spPr>
            <a:xfrm>
              <a:off x="595389" y="2117083"/>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1177" name="Google Shape;1177;p20"/>
            <p:cNvCxnSpPr/>
            <p:nvPr/>
          </p:nvCxnSpPr>
          <p:spPr>
            <a:xfrm>
              <a:off x="656919" y="1761100"/>
              <a:ext cx="730500" cy="587400"/>
            </a:xfrm>
            <a:prstGeom prst="straightConnector1">
              <a:avLst/>
            </a:prstGeom>
            <a:noFill/>
            <a:ln w="9525" cap="flat" cmpd="sng">
              <a:solidFill>
                <a:schemeClr val="dk2"/>
              </a:solidFill>
              <a:prstDash val="solid"/>
              <a:round/>
              <a:headEnd type="none" w="med" len="med"/>
              <a:tailEnd type="none" w="med" len="med"/>
            </a:ln>
          </p:spPr>
        </p:cxnSp>
      </p:grpSp>
      <p:grpSp>
        <p:nvGrpSpPr>
          <p:cNvPr id="1178" name="Google Shape;1178;p20"/>
          <p:cNvGrpSpPr/>
          <p:nvPr/>
        </p:nvGrpSpPr>
        <p:grpSpPr>
          <a:xfrm>
            <a:off x="8667164" y="6325201"/>
            <a:ext cx="2112769" cy="262065"/>
            <a:chOff x="750197" y="155825"/>
            <a:chExt cx="1584577" cy="196549"/>
          </a:xfrm>
        </p:grpSpPr>
        <p:sp>
          <p:nvSpPr>
            <p:cNvPr id="1179" name="Google Shape;1179;p20"/>
            <p:cNvSpPr/>
            <p:nvPr/>
          </p:nvSpPr>
          <p:spPr>
            <a:xfrm rot="-5400000">
              <a:off x="2093744" y="299443"/>
              <a:ext cx="52930" cy="52930"/>
            </a:xfrm>
            <a:custGeom>
              <a:avLst/>
              <a:gdLst/>
              <a:ahLst/>
              <a:cxnLst/>
              <a:rect l="l" t="t" r="r" b="b"/>
              <a:pathLst>
                <a:path w="1221" h="1221" extrusionOk="0">
                  <a:moveTo>
                    <a:pt x="659" y="0"/>
                  </a:moveTo>
                  <a:cubicBezTo>
                    <a:pt x="252" y="0"/>
                    <a:pt x="0" y="252"/>
                    <a:pt x="0" y="640"/>
                  </a:cubicBezTo>
                  <a:cubicBezTo>
                    <a:pt x="0" y="969"/>
                    <a:pt x="252" y="1221"/>
                    <a:pt x="659" y="1221"/>
                  </a:cubicBezTo>
                  <a:cubicBezTo>
                    <a:pt x="969" y="1221"/>
                    <a:pt x="1221" y="969"/>
                    <a:pt x="1221" y="640"/>
                  </a:cubicBezTo>
                  <a:cubicBezTo>
                    <a:pt x="1221" y="252"/>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0"/>
            <p:cNvSpPr/>
            <p:nvPr/>
          </p:nvSpPr>
          <p:spPr>
            <a:xfrm rot="-5400000">
              <a:off x="1915294" y="299855"/>
              <a:ext cx="52930" cy="52107"/>
            </a:xfrm>
            <a:custGeom>
              <a:avLst/>
              <a:gdLst/>
              <a:ahLst/>
              <a:cxnLst/>
              <a:rect l="l" t="t" r="r" b="b"/>
              <a:pathLst>
                <a:path w="1221" h="1202" extrusionOk="0">
                  <a:moveTo>
                    <a:pt x="659" y="1"/>
                  </a:moveTo>
                  <a:cubicBezTo>
                    <a:pt x="252" y="1"/>
                    <a:pt x="0" y="233"/>
                    <a:pt x="0" y="563"/>
                  </a:cubicBezTo>
                  <a:cubicBezTo>
                    <a:pt x="0" y="969"/>
                    <a:pt x="252" y="1202"/>
                    <a:pt x="659" y="1202"/>
                  </a:cubicBezTo>
                  <a:cubicBezTo>
                    <a:pt x="969" y="1202"/>
                    <a:pt x="1221" y="969"/>
                    <a:pt x="1221" y="563"/>
                  </a:cubicBezTo>
                  <a:cubicBezTo>
                    <a:pt x="1221" y="233"/>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0"/>
            <p:cNvSpPr/>
            <p:nvPr/>
          </p:nvSpPr>
          <p:spPr>
            <a:xfrm rot="-5400000">
              <a:off x="1735196" y="297753"/>
              <a:ext cx="52930" cy="56312"/>
            </a:xfrm>
            <a:custGeom>
              <a:avLst/>
              <a:gdLst/>
              <a:ahLst/>
              <a:cxnLst/>
              <a:rect l="l" t="t" r="r" b="b"/>
              <a:pathLst>
                <a:path w="1221" h="1299" extrusionOk="0">
                  <a:moveTo>
                    <a:pt x="659" y="0"/>
                  </a:moveTo>
                  <a:cubicBezTo>
                    <a:pt x="252" y="0"/>
                    <a:pt x="0" y="330"/>
                    <a:pt x="0" y="640"/>
                  </a:cubicBezTo>
                  <a:cubicBezTo>
                    <a:pt x="0" y="969"/>
                    <a:pt x="252" y="1298"/>
                    <a:pt x="659" y="1298"/>
                  </a:cubicBezTo>
                  <a:cubicBezTo>
                    <a:pt x="969" y="1298"/>
                    <a:pt x="1221" y="969"/>
                    <a:pt x="1221" y="640"/>
                  </a:cubicBezTo>
                  <a:cubicBezTo>
                    <a:pt x="1221" y="330"/>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0"/>
            <p:cNvSpPr/>
            <p:nvPr/>
          </p:nvSpPr>
          <p:spPr>
            <a:xfrm rot="-5400000">
              <a:off x="1556334" y="297753"/>
              <a:ext cx="52930" cy="56312"/>
            </a:xfrm>
            <a:custGeom>
              <a:avLst/>
              <a:gdLst/>
              <a:ahLst/>
              <a:cxnLst/>
              <a:rect l="l" t="t" r="r" b="b"/>
              <a:pathLst>
                <a:path w="1221" h="1299" extrusionOk="0">
                  <a:moveTo>
                    <a:pt x="659" y="0"/>
                  </a:moveTo>
                  <a:cubicBezTo>
                    <a:pt x="252" y="0"/>
                    <a:pt x="0" y="330"/>
                    <a:pt x="0" y="659"/>
                  </a:cubicBezTo>
                  <a:cubicBezTo>
                    <a:pt x="0" y="969"/>
                    <a:pt x="252" y="1298"/>
                    <a:pt x="659" y="1298"/>
                  </a:cubicBezTo>
                  <a:cubicBezTo>
                    <a:pt x="969" y="1298"/>
                    <a:pt x="1221" y="969"/>
                    <a:pt x="1221" y="659"/>
                  </a:cubicBezTo>
                  <a:cubicBezTo>
                    <a:pt x="1221" y="330"/>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0"/>
            <p:cNvSpPr/>
            <p:nvPr/>
          </p:nvSpPr>
          <p:spPr>
            <a:xfrm rot="-5400000">
              <a:off x="1378296" y="297753"/>
              <a:ext cx="52930" cy="56312"/>
            </a:xfrm>
            <a:custGeom>
              <a:avLst/>
              <a:gdLst/>
              <a:ahLst/>
              <a:cxnLst/>
              <a:rect l="l" t="t" r="r" b="b"/>
              <a:pathLst>
                <a:path w="1221" h="1299" extrusionOk="0">
                  <a:moveTo>
                    <a:pt x="659" y="1"/>
                  </a:moveTo>
                  <a:cubicBezTo>
                    <a:pt x="252" y="1"/>
                    <a:pt x="0" y="330"/>
                    <a:pt x="0" y="640"/>
                  </a:cubicBezTo>
                  <a:cubicBezTo>
                    <a:pt x="0" y="969"/>
                    <a:pt x="252" y="1299"/>
                    <a:pt x="659" y="1299"/>
                  </a:cubicBezTo>
                  <a:cubicBezTo>
                    <a:pt x="969" y="1299"/>
                    <a:pt x="1221" y="969"/>
                    <a:pt x="1221" y="640"/>
                  </a:cubicBezTo>
                  <a:cubicBezTo>
                    <a:pt x="1221" y="330"/>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0"/>
            <p:cNvSpPr/>
            <p:nvPr/>
          </p:nvSpPr>
          <p:spPr>
            <a:xfrm rot="-5400000">
              <a:off x="1197765" y="299422"/>
              <a:ext cx="52930" cy="52974"/>
            </a:xfrm>
            <a:custGeom>
              <a:avLst/>
              <a:gdLst/>
              <a:ahLst/>
              <a:cxnLst/>
              <a:rect l="l" t="t" r="r" b="b"/>
              <a:pathLst>
                <a:path w="1221" h="1222" extrusionOk="0">
                  <a:moveTo>
                    <a:pt x="659" y="1"/>
                  </a:moveTo>
                  <a:cubicBezTo>
                    <a:pt x="252" y="1"/>
                    <a:pt x="0" y="253"/>
                    <a:pt x="0" y="660"/>
                  </a:cubicBezTo>
                  <a:cubicBezTo>
                    <a:pt x="0" y="970"/>
                    <a:pt x="252" y="1221"/>
                    <a:pt x="659" y="1221"/>
                  </a:cubicBezTo>
                  <a:cubicBezTo>
                    <a:pt x="969" y="1221"/>
                    <a:pt x="1221" y="970"/>
                    <a:pt x="1221" y="660"/>
                  </a:cubicBezTo>
                  <a:cubicBezTo>
                    <a:pt x="1221" y="253"/>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0"/>
            <p:cNvSpPr/>
            <p:nvPr/>
          </p:nvSpPr>
          <p:spPr>
            <a:xfrm rot="-5400000">
              <a:off x="1019336" y="299855"/>
              <a:ext cx="52930" cy="52107"/>
            </a:xfrm>
            <a:custGeom>
              <a:avLst/>
              <a:gdLst/>
              <a:ahLst/>
              <a:cxnLst/>
              <a:rect l="l" t="t" r="r" b="b"/>
              <a:pathLst>
                <a:path w="1221" h="1202" extrusionOk="0">
                  <a:moveTo>
                    <a:pt x="659" y="0"/>
                  </a:moveTo>
                  <a:cubicBezTo>
                    <a:pt x="252" y="0"/>
                    <a:pt x="0" y="233"/>
                    <a:pt x="0" y="640"/>
                  </a:cubicBezTo>
                  <a:cubicBezTo>
                    <a:pt x="0" y="969"/>
                    <a:pt x="252" y="1201"/>
                    <a:pt x="659" y="1201"/>
                  </a:cubicBezTo>
                  <a:cubicBezTo>
                    <a:pt x="969" y="1201"/>
                    <a:pt x="1221" y="969"/>
                    <a:pt x="1221" y="640"/>
                  </a:cubicBezTo>
                  <a:cubicBezTo>
                    <a:pt x="1221" y="233"/>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0"/>
            <p:cNvSpPr/>
            <p:nvPr/>
          </p:nvSpPr>
          <p:spPr>
            <a:xfrm rot="-5400000">
              <a:off x="840886" y="299443"/>
              <a:ext cx="52930" cy="52930"/>
            </a:xfrm>
            <a:custGeom>
              <a:avLst/>
              <a:gdLst/>
              <a:ahLst/>
              <a:cxnLst/>
              <a:rect l="l" t="t" r="r" b="b"/>
              <a:pathLst>
                <a:path w="1221" h="1221" extrusionOk="0">
                  <a:moveTo>
                    <a:pt x="659" y="1"/>
                  </a:moveTo>
                  <a:cubicBezTo>
                    <a:pt x="252" y="1"/>
                    <a:pt x="0" y="252"/>
                    <a:pt x="0" y="582"/>
                  </a:cubicBezTo>
                  <a:cubicBezTo>
                    <a:pt x="0" y="969"/>
                    <a:pt x="252" y="1221"/>
                    <a:pt x="659" y="1221"/>
                  </a:cubicBezTo>
                  <a:cubicBezTo>
                    <a:pt x="969" y="1221"/>
                    <a:pt x="1221" y="969"/>
                    <a:pt x="1221" y="582"/>
                  </a:cubicBezTo>
                  <a:cubicBezTo>
                    <a:pt x="1221" y="252"/>
                    <a:pt x="969"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0"/>
            <p:cNvSpPr/>
            <p:nvPr/>
          </p:nvSpPr>
          <p:spPr>
            <a:xfrm rot="-5400000">
              <a:off x="2181051" y="155825"/>
              <a:ext cx="56312" cy="56312"/>
            </a:xfrm>
            <a:custGeom>
              <a:avLst/>
              <a:gdLst/>
              <a:ahLst/>
              <a:cxnLst/>
              <a:rect l="l" t="t" r="r" b="b"/>
              <a:pathLst>
                <a:path w="1299" h="1299" extrusionOk="0">
                  <a:moveTo>
                    <a:pt x="640" y="1"/>
                  </a:moveTo>
                  <a:cubicBezTo>
                    <a:pt x="330" y="1"/>
                    <a:pt x="0" y="330"/>
                    <a:pt x="0" y="659"/>
                  </a:cubicBezTo>
                  <a:cubicBezTo>
                    <a:pt x="0" y="969"/>
                    <a:pt x="330" y="1299"/>
                    <a:pt x="640" y="1299"/>
                  </a:cubicBezTo>
                  <a:cubicBezTo>
                    <a:pt x="969" y="1299"/>
                    <a:pt x="1298" y="969"/>
                    <a:pt x="1298" y="659"/>
                  </a:cubicBezTo>
                  <a:cubicBezTo>
                    <a:pt x="1298" y="330"/>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0"/>
            <p:cNvSpPr/>
            <p:nvPr/>
          </p:nvSpPr>
          <p:spPr>
            <a:xfrm rot="-5400000">
              <a:off x="2000953" y="157927"/>
              <a:ext cx="56312" cy="52107"/>
            </a:xfrm>
            <a:custGeom>
              <a:avLst/>
              <a:gdLst/>
              <a:ahLst/>
              <a:cxnLst/>
              <a:rect l="l" t="t" r="r" b="b"/>
              <a:pathLst>
                <a:path w="1299" h="1202" extrusionOk="0">
                  <a:moveTo>
                    <a:pt x="640" y="0"/>
                  </a:moveTo>
                  <a:cubicBezTo>
                    <a:pt x="330" y="0"/>
                    <a:pt x="0" y="233"/>
                    <a:pt x="0" y="640"/>
                  </a:cubicBezTo>
                  <a:cubicBezTo>
                    <a:pt x="0" y="969"/>
                    <a:pt x="330" y="1201"/>
                    <a:pt x="640" y="1201"/>
                  </a:cubicBezTo>
                  <a:cubicBezTo>
                    <a:pt x="969" y="1201"/>
                    <a:pt x="1298" y="969"/>
                    <a:pt x="1298" y="640"/>
                  </a:cubicBezTo>
                  <a:cubicBezTo>
                    <a:pt x="1298" y="233"/>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0"/>
            <p:cNvSpPr/>
            <p:nvPr/>
          </p:nvSpPr>
          <p:spPr>
            <a:xfrm rot="-5400000">
              <a:off x="1822503" y="157515"/>
              <a:ext cx="56312" cy="52930"/>
            </a:xfrm>
            <a:custGeom>
              <a:avLst/>
              <a:gdLst/>
              <a:ahLst/>
              <a:cxnLst/>
              <a:rect l="l" t="t" r="r" b="b"/>
              <a:pathLst>
                <a:path w="1299" h="1221" extrusionOk="0">
                  <a:moveTo>
                    <a:pt x="640" y="0"/>
                  </a:moveTo>
                  <a:cubicBezTo>
                    <a:pt x="330" y="0"/>
                    <a:pt x="0" y="252"/>
                    <a:pt x="0" y="562"/>
                  </a:cubicBezTo>
                  <a:cubicBezTo>
                    <a:pt x="0" y="969"/>
                    <a:pt x="330" y="1221"/>
                    <a:pt x="640" y="1221"/>
                  </a:cubicBezTo>
                  <a:cubicBezTo>
                    <a:pt x="969" y="1221"/>
                    <a:pt x="1298" y="969"/>
                    <a:pt x="1298" y="562"/>
                  </a:cubicBezTo>
                  <a:cubicBezTo>
                    <a:pt x="1298" y="252"/>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0"/>
            <p:cNvSpPr/>
            <p:nvPr/>
          </p:nvSpPr>
          <p:spPr>
            <a:xfrm rot="-5400000">
              <a:off x="1644053" y="157927"/>
              <a:ext cx="56312" cy="52107"/>
            </a:xfrm>
            <a:custGeom>
              <a:avLst/>
              <a:gdLst/>
              <a:ahLst/>
              <a:cxnLst/>
              <a:rect l="l" t="t" r="r" b="b"/>
              <a:pathLst>
                <a:path w="1299" h="1202" extrusionOk="0">
                  <a:moveTo>
                    <a:pt x="640" y="1"/>
                  </a:moveTo>
                  <a:cubicBezTo>
                    <a:pt x="330" y="1"/>
                    <a:pt x="0" y="233"/>
                    <a:pt x="0" y="563"/>
                  </a:cubicBezTo>
                  <a:cubicBezTo>
                    <a:pt x="0" y="969"/>
                    <a:pt x="330" y="1202"/>
                    <a:pt x="640" y="1202"/>
                  </a:cubicBezTo>
                  <a:cubicBezTo>
                    <a:pt x="969" y="1202"/>
                    <a:pt x="1298" y="969"/>
                    <a:pt x="1298" y="563"/>
                  </a:cubicBezTo>
                  <a:cubicBezTo>
                    <a:pt x="1298" y="233"/>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0"/>
            <p:cNvSpPr/>
            <p:nvPr/>
          </p:nvSpPr>
          <p:spPr>
            <a:xfrm rot="-5400000">
              <a:off x="1463955" y="155825"/>
              <a:ext cx="56312" cy="56312"/>
            </a:xfrm>
            <a:custGeom>
              <a:avLst/>
              <a:gdLst/>
              <a:ahLst/>
              <a:cxnLst/>
              <a:rect l="l" t="t" r="r" b="b"/>
              <a:pathLst>
                <a:path w="1299" h="1299" extrusionOk="0">
                  <a:moveTo>
                    <a:pt x="640" y="0"/>
                  </a:moveTo>
                  <a:cubicBezTo>
                    <a:pt x="330" y="0"/>
                    <a:pt x="0" y="330"/>
                    <a:pt x="0" y="640"/>
                  </a:cubicBezTo>
                  <a:cubicBezTo>
                    <a:pt x="0" y="969"/>
                    <a:pt x="330" y="1298"/>
                    <a:pt x="640" y="1298"/>
                  </a:cubicBezTo>
                  <a:cubicBezTo>
                    <a:pt x="969" y="1298"/>
                    <a:pt x="1298" y="969"/>
                    <a:pt x="1298" y="640"/>
                  </a:cubicBezTo>
                  <a:cubicBezTo>
                    <a:pt x="1298" y="330"/>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0"/>
            <p:cNvSpPr/>
            <p:nvPr/>
          </p:nvSpPr>
          <p:spPr>
            <a:xfrm rot="-5400000">
              <a:off x="1285505" y="156237"/>
              <a:ext cx="56312" cy="55488"/>
            </a:xfrm>
            <a:custGeom>
              <a:avLst/>
              <a:gdLst/>
              <a:ahLst/>
              <a:cxnLst/>
              <a:rect l="l" t="t" r="r" b="b"/>
              <a:pathLst>
                <a:path w="1299" h="1280" extrusionOk="0">
                  <a:moveTo>
                    <a:pt x="640" y="1"/>
                  </a:moveTo>
                  <a:cubicBezTo>
                    <a:pt x="330" y="1"/>
                    <a:pt x="0" y="311"/>
                    <a:pt x="0" y="640"/>
                  </a:cubicBezTo>
                  <a:cubicBezTo>
                    <a:pt x="0" y="969"/>
                    <a:pt x="330" y="1279"/>
                    <a:pt x="640" y="1279"/>
                  </a:cubicBezTo>
                  <a:cubicBezTo>
                    <a:pt x="969" y="1279"/>
                    <a:pt x="1298" y="969"/>
                    <a:pt x="1298" y="640"/>
                  </a:cubicBezTo>
                  <a:cubicBezTo>
                    <a:pt x="1298" y="311"/>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20"/>
            <p:cNvSpPr/>
            <p:nvPr/>
          </p:nvSpPr>
          <p:spPr>
            <a:xfrm rot="-5400000">
              <a:off x="1107055" y="155825"/>
              <a:ext cx="56312" cy="56312"/>
            </a:xfrm>
            <a:custGeom>
              <a:avLst/>
              <a:gdLst/>
              <a:ahLst/>
              <a:cxnLst/>
              <a:rect l="l" t="t" r="r" b="b"/>
              <a:pathLst>
                <a:path w="1299" h="1299" extrusionOk="0">
                  <a:moveTo>
                    <a:pt x="640" y="1"/>
                  </a:moveTo>
                  <a:cubicBezTo>
                    <a:pt x="330" y="1"/>
                    <a:pt x="0" y="330"/>
                    <a:pt x="0" y="640"/>
                  </a:cubicBezTo>
                  <a:cubicBezTo>
                    <a:pt x="0" y="970"/>
                    <a:pt x="330" y="1299"/>
                    <a:pt x="640" y="1299"/>
                  </a:cubicBezTo>
                  <a:cubicBezTo>
                    <a:pt x="969" y="1299"/>
                    <a:pt x="1298" y="970"/>
                    <a:pt x="1298" y="640"/>
                  </a:cubicBezTo>
                  <a:cubicBezTo>
                    <a:pt x="1298" y="330"/>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20"/>
            <p:cNvSpPr/>
            <p:nvPr/>
          </p:nvSpPr>
          <p:spPr>
            <a:xfrm rot="-5400000">
              <a:off x="926957" y="157927"/>
              <a:ext cx="56312" cy="52107"/>
            </a:xfrm>
            <a:custGeom>
              <a:avLst/>
              <a:gdLst/>
              <a:ahLst/>
              <a:cxnLst/>
              <a:rect l="l" t="t" r="r" b="b"/>
              <a:pathLst>
                <a:path w="1299" h="1202" extrusionOk="0">
                  <a:moveTo>
                    <a:pt x="640" y="0"/>
                  </a:moveTo>
                  <a:cubicBezTo>
                    <a:pt x="330" y="0"/>
                    <a:pt x="0" y="233"/>
                    <a:pt x="0" y="640"/>
                  </a:cubicBezTo>
                  <a:cubicBezTo>
                    <a:pt x="0" y="969"/>
                    <a:pt x="330" y="1201"/>
                    <a:pt x="640" y="1201"/>
                  </a:cubicBezTo>
                  <a:cubicBezTo>
                    <a:pt x="969" y="1201"/>
                    <a:pt x="1298" y="969"/>
                    <a:pt x="1298" y="640"/>
                  </a:cubicBezTo>
                  <a:cubicBezTo>
                    <a:pt x="1298" y="233"/>
                    <a:pt x="969"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0"/>
            <p:cNvSpPr/>
            <p:nvPr/>
          </p:nvSpPr>
          <p:spPr>
            <a:xfrm rot="-5400000">
              <a:off x="748507" y="157515"/>
              <a:ext cx="56312" cy="52930"/>
            </a:xfrm>
            <a:custGeom>
              <a:avLst/>
              <a:gdLst/>
              <a:ahLst/>
              <a:cxnLst/>
              <a:rect l="l" t="t" r="r" b="b"/>
              <a:pathLst>
                <a:path w="1299" h="1221" extrusionOk="0">
                  <a:moveTo>
                    <a:pt x="640" y="1"/>
                  </a:moveTo>
                  <a:cubicBezTo>
                    <a:pt x="330" y="1"/>
                    <a:pt x="0" y="252"/>
                    <a:pt x="0" y="562"/>
                  </a:cubicBezTo>
                  <a:cubicBezTo>
                    <a:pt x="0" y="969"/>
                    <a:pt x="330" y="1221"/>
                    <a:pt x="640" y="1221"/>
                  </a:cubicBezTo>
                  <a:cubicBezTo>
                    <a:pt x="969" y="1221"/>
                    <a:pt x="1298" y="969"/>
                    <a:pt x="1298" y="562"/>
                  </a:cubicBezTo>
                  <a:cubicBezTo>
                    <a:pt x="1298" y="252"/>
                    <a:pt x="969"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20"/>
            <p:cNvSpPr/>
            <p:nvPr/>
          </p:nvSpPr>
          <p:spPr>
            <a:xfrm rot="-5400000">
              <a:off x="2281844" y="299443"/>
              <a:ext cx="52930" cy="52930"/>
            </a:xfrm>
            <a:custGeom>
              <a:avLst/>
              <a:gdLst/>
              <a:ahLst/>
              <a:cxnLst/>
              <a:rect l="l" t="t" r="r" b="b"/>
              <a:pathLst>
                <a:path w="1221" h="1221" extrusionOk="0">
                  <a:moveTo>
                    <a:pt x="659" y="0"/>
                  </a:moveTo>
                  <a:cubicBezTo>
                    <a:pt x="252" y="0"/>
                    <a:pt x="0" y="252"/>
                    <a:pt x="0" y="640"/>
                  </a:cubicBezTo>
                  <a:cubicBezTo>
                    <a:pt x="0" y="969"/>
                    <a:pt x="252" y="1221"/>
                    <a:pt x="659" y="1221"/>
                  </a:cubicBezTo>
                  <a:cubicBezTo>
                    <a:pt x="969" y="1221"/>
                    <a:pt x="1221" y="969"/>
                    <a:pt x="1221" y="640"/>
                  </a:cubicBezTo>
                  <a:cubicBezTo>
                    <a:pt x="1221" y="252"/>
                    <a:pt x="96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7" name="Google Shape;1197;p20"/>
          <p:cNvGrpSpPr/>
          <p:nvPr/>
        </p:nvGrpSpPr>
        <p:grpSpPr>
          <a:xfrm>
            <a:off x="11372985" y="1287301"/>
            <a:ext cx="1233747" cy="1257844"/>
            <a:chOff x="595389" y="1761100"/>
            <a:chExt cx="925310" cy="943383"/>
          </a:xfrm>
        </p:grpSpPr>
        <p:cxnSp>
          <p:nvCxnSpPr>
            <p:cNvPr id="1198" name="Google Shape;1198;p20"/>
            <p:cNvCxnSpPr/>
            <p:nvPr/>
          </p:nvCxnSpPr>
          <p:spPr>
            <a:xfrm>
              <a:off x="790199" y="2065118"/>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1199" name="Google Shape;1199;p20"/>
            <p:cNvCxnSpPr/>
            <p:nvPr/>
          </p:nvCxnSpPr>
          <p:spPr>
            <a:xfrm>
              <a:off x="595389" y="2117083"/>
              <a:ext cx="730500" cy="587400"/>
            </a:xfrm>
            <a:prstGeom prst="straightConnector1">
              <a:avLst/>
            </a:prstGeom>
            <a:noFill/>
            <a:ln w="9525" cap="flat" cmpd="sng">
              <a:solidFill>
                <a:schemeClr val="dk2"/>
              </a:solidFill>
              <a:prstDash val="solid"/>
              <a:round/>
              <a:headEnd type="none" w="med" len="med"/>
              <a:tailEnd type="none" w="med" len="med"/>
            </a:ln>
          </p:spPr>
        </p:cxnSp>
        <p:cxnSp>
          <p:nvCxnSpPr>
            <p:cNvPr id="1200" name="Google Shape;1200;p20"/>
            <p:cNvCxnSpPr/>
            <p:nvPr/>
          </p:nvCxnSpPr>
          <p:spPr>
            <a:xfrm>
              <a:off x="656919" y="1761100"/>
              <a:ext cx="730500" cy="587400"/>
            </a:xfrm>
            <a:prstGeom prst="straightConnector1">
              <a:avLst/>
            </a:prstGeom>
            <a:noFill/>
            <a:ln w="9525" cap="flat" cmpd="sng">
              <a:solidFill>
                <a:schemeClr val="dk2"/>
              </a:solidFill>
              <a:prstDash val="solid"/>
              <a:round/>
              <a:headEnd type="none" w="med" len="med"/>
              <a:tailEnd type="none" w="med" len="med"/>
            </a:ln>
          </p:spPr>
        </p:cxnSp>
      </p:grpSp>
      <p:grpSp>
        <p:nvGrpSpPr>
          <p:cNvPr id="1201" name="Google Shape;1201;p20"/>
          <p:cNvGrpSpPr/>
          <p:nvPr/>
        </p:nvGrpSpPr>
        <p:grpSpPr>
          <a:xfrm>
            <a:off x="8204227" y="-1550849"/>
            <a:ext cx="2208416" cy="2213832"/>
            <a:chOff x="2929375" y="236175"/>
            <a:chExt cx="805325" cy="807300"/>
          </a:xfrm>
        </p:grpSpPr>
        <p:sp>
          <p:nvSpPr>
            <p:cNvPr id="1202" name="Google Shape;1202;p20"/>
            <p:cNvSpPr/>
            <p:nvPr/>
          </p:nvSpPr>
          <p:spPr>
            <a:xfrm>
              <a:off x="2986025" y="241975"/>
              <a:ext cx="280400" cy="191800"/>
            </a:xfrm>
            <a:custGeom>
              <a:avLst/>
              <a:gdLst/>
              <a:ahLst/>
              <a:cxnLst/>
              <a:rect l="l" t="t" r="r" b="b"/>
              <a:pathLst>
                <a:path w="11216" h="7672" extrusionOk="0">
                  <a:moveTo>
                    <a:pt x="11216" y="1"/>
                  </a:moveTo>
                  <a:cubicBezTo>
                    <a:pt x="10964" y="1"/>
                    <a:pt x="10809" y="98"/>
                    <a:pt x="10577" y="98"/>
                  </a:cubicBezTo>
                  <a:lnTo>
                    <a:pt x="310" y="7110"/>
                  </a:lnTo>
                  <a:cubicBezTo>
                    <a:pt x="233" y="7265"/>
                    <a:pt x="155" y="7439"/>
                    <a:pt x="0" y="7672"/>
                  </a:cubicBezTo>
                  <a:lnTo>
                    <a:pt x="112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20"/>
            <p:cNvSpPr/>
            <p:nvPr/>
          </p:nvSpPr>
          <p:spPr>
            <a:xfrm>
              <a:off x="2951650" y="236175"/>
              <a:ext cx="395650" cy="270250"/>
            </a:xfrm>
            <a:custGeom>
              <a:avLst/>
              <a:gdLst/>
              <a:ahLst/>
              <a:cxnLst/>
              <a:rect l="l" t="t" r="r" b="b"/>
              <a:pathLst>
                <a:path w="15826" h="10810" extrusionOk="0">
                  <a:moveTo>
                    <a:pt x="15341" y="1"/>
                  </a:moveTo>
                  <a:lnTo>
                    <a:pt x="155" y="10402"/>
                  </a:lnTo>
                  <a:cubicBezTo>
                    <a:pt x="155" y="10499"/>
                    <a:pt x="78" y="10654"/>
                    <a:pt x="0" y="10809"/>
                  </a:cubicBezTo>
                  <a:lnTo>
                    <a:pt x="158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20"/>
            <p:cNvSpPr/>
            <p:nvPr/>
          </p:nvSpPr>
          <p:spPr>
            <a:xfrm>
              <a:off x="2935650" y="241975"/>
              <a:ext cx="472175" cy="324975"/>
            </a:xfrm>
            <a:custGeom>
              <a:avLst/>
              <a:gdLst/>
              <a:ahLst/>
              <a:cxnLst/>
              <a:rect l="l" t="t" r="r" b="b"/>
              <a:pathLst>
                <a:path w="18887" h="12999" extrusionOk="0">
                  <a:moveTo>
                    <a:pt x="18558" y="1"/>
                  </a:moveTo>
                  <a:lnTo>
                    <a:pt x="78" y="12689"/>
                  </a:lnTo>
                  <a:cubicBezTo>
                    <a:pt x="78" y="12766"/>
                    <a:pt x="78" y="12844"/>
                    <a:pt x="1" y="12999"/>
                  </a:cubicBezTo>
                  <a:lnTo>
                    <a:pt x="18887" y="98"/>
                  </a:lnTo>
                  <a:cubicBezTo>
                    <a:pt x="18790" y="1"/>
                    <a:pt x="18713" y="1"/>
                    <a:pt x="18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20"/>
            <p:cNvSpPr/>
            <p:nvPr/>
          </p:nvSpPr>
          <p:spPr>
            <a:xfrm>
              <a:off x="2929375" y="254100"/>
              <a:ext cx="530750" cy="367575"/>
            </a:xfrm>
            <a:custGeom>
              <a:avLst/>
              <a:gdLst/>
              <a:ahLst/>
              <a:cxnLst/>
              <a:rect l="l" t="t" r="r" b="b"/>
              <a:pathLst>
                <a:path w="21230" h="14703" extrusionOk="0">
                  <a:moveTo>
                    <a:pt x="20978" y="0"/>
                  </a:moveTo>
                  <a:lnTo>
                    <a:pt x="77" y="14373"/>
                  </a:lnTo>
                  <a:cubicBezTo>
                    <a:pt x="77" y="14451"/>
                    <a:pt x="0" y="14528"/>
                    <a:pt x="0" y="14702"/>
                  </a:cubicBezTo>
                  <a:lnTo>
                    <a:pt x="21230" y="97"/>
                  </a:lnTo>
                  <a:cubicBezTo>
                    <a:pt x="21152" y="97"/>
                    <a:pt x="21075" y="97"/>
                    <a:pt x="20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20"/>
            <p:cNvSpPr/>
            <p:nvPr/>
          </p:nvSpPr>
          <p:spPr>
            <a:xfrm>
              <a:off x="2929375" y="272500"/>
              <a:ext cx="577250" cy="397600"/>
            </a:xfrm>
            <a:custGeom>
              <a:avLst/>
              <a:gdLst/>
              <a:ahLst/>
              <a:cxnLst/>
              <a:rect l="l" t="t" r="r" b="b"/>
              <a:pathLst>
                <a:path w="23090" h="15904" extrusionOk="0">
                  <a:moveTo>
                    <a:pt x="22838" y="0"/>
                  </a:moveTo>
                  <a:lnTo>
                    <a:pt x="0" y="15574"/>
                  </a:lnTo>
                  <a:cubicBezTo>
                    <a:pt x="77" y="15729"/>
                    <a:pt x="77" y="15826"/>
                    <a:pt x="77" y="15903"/>
                  </a:cubicBezTo>
                  <a:lnTo>
                    <a:pt x="23089" y="155"/>
                  </a:lnTo>
                  <a:cubicBezTo>
                    <a:pt x="23012" y="78"/>
                    <a:pt x="22915" y="78"/>
                    <a:pt x="22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20"/>
            <p:cNvSpPr/>
            <p:nvPr/>
          </p:nvSpPr>
          <p:spPr>
            <a:xfrm>
              <a:off x="2935650" y="294775"/>
              <a:ext cx="611175" cy="421825"/>
            </a:xfrm>
            <a:custGeom>
              <a:avLst/>
              <a:gdLst/>
              <a:ahLst/>
              <a:cxnLst/>
              <a:rect l="l" t="t" r="r" b="b"/>
              <a:pathLst>
                <a:path w="24447" h="16873" extrusionOk="0">
                  <a:moveTo>
                    <a:pt x="24214" y="0"/>
                  </a:moveTo>
                  <a:lnTo>
                    <a:pt x="1" y="16543"/>
                  </a:lnTo>
                  <a:cubicBezTo>
                    <a:pt x="1" y="16620"/>
                    <a:pt x="1" y="16698"/>
                    <a:pt x="78" y="16872"/>
                  </a:cubicBezTo>
                  <a:lnTo>
                    <a:pt x="24446" y="155"/>
                  </a:lnTo>
                  <a:cubicBezTo>
                    <a:pt x="24369" y="78"/>
                    <a:pt x="24291" y="0"/>
                    <a:pt x="24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0"/>
            <p:cNvSpPr/>
            <p:nvPr/>
          </p:nvSpPr>
          <p:spPr>
            <a:xfrm>
              <a:off x="2945350" y="318975"/>
              <a:ext cx="637775" cy="439750"/>
            </a:xfrm>
            <a:custGeom>
              <a:avLst/>
              <a:gdLst/>
              <a:ahLst/>
              <a:cxnLst/>
              <a:rect l="l" t="t" r="r" b="b"/>
              <a:pathLst>
                <a:path w="25511" h="17590" extrusionOk="0">
                  <a:moveTo>
                    <a:pt x="25279" y="1"/>
                  </a:moveTo>
                  <a:lnTo>
                    <a:pt x="0" y="17357"/>
                  </a:lnTo>
                  <a:cubicBezTo>
                    <a:pt x="0" y="17434"/>
                    <a:pt x="97" y="17512"/>
                    <a:pt x="97" y="17589"/>
                  </a:cubicBezTo>
                  <a:lnTo>
                    <a:pt x="25511" y="156"/>
                  </a:lnTo>
                  <a:cubicBezTo>
                    <a:pt x="25434" y="78"/>
                    <a:pt x="25356" y="78"/>
                    <a:pt x="25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0"/>
            <p:cNvSpPr/>
            <p:nvPr/>
          </p:nvSpPr>
          <p:spPr>
            <a:xfrm>
              <a:off x="2959875" y="347075"/>
              <a:ext cx="655700" cy="449900"/>
            </a:xfrm>
            <a:custGeom>
              <a:avLst/>
              <a:gdLst/>
              <a:ahLst/>
              <a:cxnLst/>
              <a:rect l="l" t="t" r="r" b="b"/>
              <a:pathLst>
                <a:path w="26228" h="17996" extrusionOk="0">
                  <a:moveTo>
                    <a:pt x="25976" y="0"/>
                  </a:moveTo>
                  <a:lnTo>
                    <a:pt x="0" y="17763"/>
                  </a:lnTo>
                  <a:cubicBezTo>
                    <a:pt x="0" y="17841"/>
                    <a:pt x="78" y="17918"/>
                    <a:pt x="78" y="17996"/>
                  </a:cubicBezTo>
                  <a:lnTo>
                    <a:pt x="26228" y="155"/>
                  </a:lnTo>
                  <a:cubicBezTo>
                    <a:pt x="26150" y="78"/>
                    <a:pt x="26053" y="0"/>
                    <a:pt x="259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0"/>
            <p:cNvSpPr/>
            <p:nvPr/>
          </p:nvSpPr>
          <p:spPr>
            <a:xfrm>
              <a:off x="2977800" y="377575"/>
              <a:ext cx="663925" cy="457650"/>
            </a:xfrm>
            <a:custGeom>
              <a:avLst/>
              <a:gdLst/>
              <a:ahLst/>
              <a:cxnLst/>
              <a:rect l="l" t="t" r="r" b="b"/>
              <a:pathLst>
                <a:path w="26557" h="18306" extrusionOk="0">
                  <a:moveTo>
                    <a:pt x="26402" y="1"/>
                  </a:moveTo>
                  <a:lnTo>
                    <a:pt x="0" y="18073"/>
                  </a:lnTo>
                  <a:cubicBezTo>
                    <a:pt x="0" y="18151"/>
                    <a:pt x="78" y="18228"/>
                    <a:pt x="78" y="18306"/>
                  </a:cubicBezTo>
                  <a:lnTo>
                    <a:pt x="26557" y="156"/>
                  </a:lnTo>
                  <a:cubicBezTo>
                    <a:pt x="26557" y="78"/>
                    <a:pt x="26479" y="1"/>
                    <a:pt x="26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0"/>
            <p:cNvSpPr/>
            <p:nvPr/>
          </p:nvSpPr>
          <p:spPr>
            <a:xfrm>
              <a:off x="2998125" y="409550"/>
              <a:ext cx="669750" cy="460075"/>
            </a:xfrm>
            <a:custGeom>
              <a:avLst/>
              <a:gdLst/>
              <a:ahLst/>
              <a:cxnLst/>
              <a:rect l="l" t="t" r="r" b="b"/>
              <a:pathLst>
                <a:path w="26790" h="18403" extrusionOk="0">
                  <a:moveTo>
                    <a:pt x="26635" y="0"/>
                  </a:moveTo>
                  <a:lnTo>
                    <a:pt x="1" y="18170"/>
                  </a:lnTo>
                  <a:cubicBezTo>
                    <a:pt x="78" y="18247"/>
                    <a:pt x="78" y="18247"/>
                    <a:pt x="78" y="18325"/>
                  </a:cubicBezTo>
                  <a:lnTo>
                    <a:pt x="156" y="18402"/>
                  </a:lnTo>
                  <a:lnTo>
                    <a:pt x="26790" y="174"/>
                  </a:lnTo>
                  <a:cubicBezTo>
                    <a:pt x="26712" y="174"/>
                    <a:pt x="26712" y="78"/>
                    <a:pt x="26712" y="78"/>
                  </a:cubicBezTo>
                  <a:lnTo>
                    <a:pt x="266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0"/>
            <p:cNvSpPr/>
            <p:nvPr/>
          </p:nvSpPr>
          <p:spPr>
            <a:xfrm>
              <a:off x="3022350" y="443925"/>
              <a:ext cx="665875" cy="458125"/>
            </a:xfrm>
            <a:custGeom>
              <a:avLst/>
              <a:gdLst/>
              <a:ahLst/>
              <a:cxnLst/>
              <a:rect l="l" t="t" r="r" b="b"/>
              <a:pathLst>
                <a:path w="26635" h="18325" extrusionOk="0">
                  <a:moveTo>
                    <a:pt x="26557" y="0"/>
                  </a:moveTo>
                  <a:lnTo>
                    <a:pt x="0" y="18170"/>
                  </a:lnTo>
                  <a:cubicBezTo>
                    <a:pt x="78" y="18247"/>
                    <a:pt x="155" y="18247"/>
                    <a:pt x="155" y="18325"/>
                  </a:cubicBezTo>
                  <a:lnTo>
                    <a:pt x="26634" y="252"/>
                  </a:lnTo>
                  <a:cubicBezTo>
                    <a:pt x="26634" y="155"/>
                    <a:pt x="26557" y="78"/>
                    <a:pt x="265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0"/>
            <p:cNvSpPr/>
            <p:nvPr/>
          </p:nvSpPr>
          <p:spPr>
            <a:xfrm>
              <a:off x="3050425" y="480250"/>
              <a:ext cx="655725" cy="451825"/>
            </a:xfrm>
            <a:custGeom>
              <a:avLst/>
              <a:gdLst/>
              <a:ahLst/>
              <a:cxnLst/>
              <a:rect l="l" t="t" r="r" b="b"/>
              <a:pathLst>
                <a:path w="26229" h="18073" extrusionOk="0">
                  <a:moveTo>
                    <a:pt x="26151" y="0"/>
                  </a:moveTo>
                  <a:lnTo>
                    <a:pt x="1" y="17918"/>
                  </a:lnTo>
                  <a:cubicBezTo>
                    <a:pt x="78" y="17995"/>
                    <a:pt x="156" y="17995"/>
                    <a:pt x="252" y="18073"/>
                  </a:cubicBezTo>
                  <a:lnTo>
                    <a:pt x="26228" y="252"/>
                  </a:lnTo>
                  <a:cubicBezTo>
                    <a:pt x="26228" y="155"/>
                    <a:pt x="26151" y="78"/>
                    <a:pt x="26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0"/>
            <p:cNvSpPr/>
            <p:nvPr/>
          </p:nvSpPr>
          <p:spPr>
            <a:xfrm>
              <a:off x="3082875" y="520425"/>
              <a:ext cx="637300" cy="440225"/>
            </a:xfrm>
            <a:custGeom>
              <a:avLst/>
              <a:gdLst/>
              <a:ahLst/>
              <a:cxnLst/>
              <a:rect l="l" t="t" r="r" b="b"/>
              <a:pathLst>
                <a:path w="25492" h="17609" extrusionOk="0">
                  <a:moveTo>
                    <a:pt x="25414" y="1"/>
                  </a:moveTo>
                  <a:lnTo>
                    <a:pt x="0" y="17434"/>
                  </a:lnTo>
                  <a:cubicBezTo>
                    <a:pt x="78" y="17434"/>
                    <a:pt x="155" y="17531"/>
                    <a:pt x="233" y="17609"/>
                  </a:cubicBezTo>
                  <a:lnTo>
                    <a:pt x="25492" y="253"/>
                  </a:lnTo>
                  <a:cubicBezTo>
                    <a:pt x="25492" y="175"/>
                    <a:pt x="25414" y="98"/>
                    <a:pt x="25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0"/>
            <p:cNvSpPr/>
            <p:nvPr/>
          </p:nvSpPr>
          <p:spPr>
            <a:xfrm>
              <a:off x="3119200" y="563050"/>
              <a:ext cx="611150" cy="421825"/>
            </a:xfrm>
            <a:custGeom>
              <a:avLst/>
              <a:gdLst/>
              <a:ahLst/>
              <a:cxnLst/>
              <a:rect l="l" t="t" r="r" b="b"/>
              <a:pathLst>
                <a:path w="24446" h="16873" extrusionOk="0">
                  <a:moveTo>
                    <a:pt x="24368" y="1"/>
                  </a:moveTo>
                  <a:lnTo>
                    <a:pt x="0" y="16698"/>
                  </a:lnTo>
                  <a:cubicBezTo>
                    <a:pt x="78" y="16795"/>
                    <a:pt x="155" y="16795"/>
                    <a:pt x="233" y="16872"/>
                  </a:cubicBezTo>
                  <a:lnTo>
                    <a:pt x="24446" y="233"/>
                  </a:lnTo>
                  <a:cubicBezTo>
                    <a:pt x="24446" y="156"/>
                    <a:pt x="24368" y="78"/>
                    <a:pt x="243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0"/>
            <p:cNvSpPr/>
            <p:nvPr/>
          </p:nvSpPr>
          <p:spPr>
            <a:xfrm>
              <a:off x="3159375" y="609550"/>
              <a:ext cx="575325" cy="397600"/>
            </a:xfrm>
            <a:custGeom>
              <a:avLst/>
              <a:gdLst/>
              <a:ahLst/>
              <a:cxnLst/>
              <a:rect l="l" t="t" r="r" b="b"/>
              <a:pathLst>
                <a:path w="23013" h="15904" extrusionOk="0">
                  <a:moveTo>
                    <a:pt x="23013" y="0"/>
                  </a:moveTo>
                  <a:lnTo>
                    <a:pt x="1" y="15729"/>
                  </a:lnTo>
                  <a:cubicBezTo>
                    <a:pt x="78" y="15806"/>
                    <a:pt x="156" y="15806"/>
                    <a:pt x="253" y="15903"/>
                  </a:cubicBezTo>
                  <a:lnTo>
                    <a:pt x="23013" y="233"/>
                  </a:lnTo>
                  <a:lnTo>
                    <a:pt x="230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0"/>
            <p:cNvSpPr/>
            <p:nvPr/>
          </p:nvSpPr>
          <p:spPr>
            <a:xfrm>
              <a:off x="3203925" y="657975"/>
              <a:ext cx="530775" cy="365150"/>
            </a:xfrm>
            <a:custGeom>
              <a:avLst/>
              <a:gdLst/>
              <a:ahLst/>
              <a:cxnLst/>
              <a:rect l="l" t="t" r="r" b="b"/>
              <a:pathLst>
                <a:path w="21231" h="14606" extrusionOk="0">
                  <a:moveTo>
                    <a:pt x="21231" y="0"/>
                  </a:moveTo>
                  <a:lnTo>
                    <a:pt x="1" y="14528"/>
                  </a:lnTo>
                  <a:cubicBezTo>
                    <a:pt x="156" y="14606"/>
                    <a:pt x="233" y="14606"/>
                    <a:pt x="311" y="14606"/>
                  </a:cubicBezTo>
                  <a:lnTo>
                    <a:pt x="21231" y="310"/>
                  </a:lnTo>
                  <a:lnTo>
                    <a:pt x="212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0"/>
            <p:cNvSpPr/>
            <p:nvPr/>
          </p:nvSpPr>
          <p:spPr>
            <a:xfrm>
              <a:off x="3256225" y="712200"/>
              <a:ext cx="472200" cy="324975"/>
            </a:xfrm>
            <a:custGeom>
              <a:avLst/>
              <a:gdLst/>
              <a:ahLst/>
              <a:cxnLst/>
              <a:rect l="l" t="t" r="r" b="b"/>
              <a:pathLst>
                <a:path w="18888" h="12999" extrusionOk="0">
                  <a:moveTo>
                    <a:pt x="18887" y="1"/>
                  </a:moveTo>
                  <a:lnTo>
                    <a:pt x="1" y="12921"/>
                  </a:lnTo>
                  <a:cubicBezTo>
                    <a:pt x="156" y="12921"/>
                    <a:pt x="253" y="12998"/>
                    <a:pt x="408" y="12998"/>
                  </a:cubicBezTo>
                  <a:lnTo>
                    <a:pt x="18887" y="330"/>
                  </a:lnTo>
                  <a:lnTo>
                    <a:pt x="188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0"/>
            <p:cNvSpPr/>
            <p:nvPr/>
          </p:nvSpPr>
          <p:spPr>
            <a:xfrm>
              <a:off x="3318700" y="772750"/>
              <a:ext cx="393725" cy="270725"/>
            </a:xfrm>
            <a:custGeom>
              <a:avLst/>
              <a:gdLst/>
              <a:ahLst/>
              <a:cxnLst/>
              <a:rect l="l" t="t" r="r" b="b"/>
              <a:pathLst>
                <a:path w="15749" h="10829" extrusionOk="0">
                  <a:moveTo>
                    <a:pt x="15749" y="0"/>
                  </a:moveTo>
                  <a:lnTo>
                    <a:pt x="1" y="10828"/>
                  </a:lnTo>
                  <a:lnTo>
                    <a:pt x="485" y="10828"/>
                  </a:lnTo>
                  <a:lnTo>
                    <a:pt x="15671" y="407"/>
                  </a:lnTo>
                  <a:cubicBezTo>
                    <a:pt x="15671" y="252"/>
                    <a:pt x="15749" y="174"/>
                    <a:pt x="157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0"/>
            <p:cNvSpPr/>
            <p:nvPr/>
          </p:nvSpPr>
          <p:spPr>
            <a:xfrm>
              <a:off x="3399575" y="845375"/>
              <a:ext cx="280425" cy="191800"/>
            </a:xfrm>
            <a:custGeom>
              <a:avLst/>
              <a:gdLst/>
              <a:ahLst/>
              <a:cxnLst/>
              <a:rect l="l" t="t" r="r" b="b"/>
              <a:pathLst>
                <a:path w="11217" h="7672" extrusionOk="0">
                  <a:moveTo>
                    <a:pt x="11216" y="1"/>
                  </a:moveTo>
                  <a:lnTo>
                    <a:pt x="1" y="7671"/>
                  </a:lnTo>
                  <a:cubicBezTo>
                    <a:pt x="233" y="7594"/>
                    <a:pt x="407" y="7594"/>
                    <a:pt x="562" y="7594"/>
                  </a:cubicBezTo>
                  <a:lnTo>
                    <a:pt x="10887" y="485"/>
                  </a:lnTo>
                  <a:cubicBezTo>
                    <a:pt x="10984" y="330"/>
                    <a:pt x="11061" y="175"/>
                    <a:pt x="112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78777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A4AFA-DF05-EA92-D303-9BFA9194F9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C3CAAB-5136-76FC-6FE9-F1B206BD6B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7D5F84-CC35-0F12-251E-3F93FCF48C68}"/>
              </a:ext>
            </a:extLst>
          </p:cNvPr>
          <p:cNvSpPr>
            <a:spLocks noGrp="1"/>
          </p:cNvSpPr>
          <p:nvPr>
            <p:ph type="dt" sz="half" idx="10"/>
          </p:nvPr>
        </p:nvSpPr>
        <p:spPr/>
        <p:txBody>
          <a:bodyPr/>
          <a:lstStyle/>
          <a:p>
            <a:fld id="{E8ADD16E-BC7E-42AB-9464-3F04D6D82D30}" type="datetimeFigureOut">
              <a:rPr lang="en-US" smtClean="0"/>
              <a:t>4/18/2023</a:t>
            </a:fld>
            <a:endParaRPr lang="en-US"/>
          </a:p>
        </p:txBody>
      </p:sp>
      <p:sp>
        <p:nvSpPr>
          <p:cNvPr id="5" name="Footer Placeholder 4">
            <a:extLst>
              <a:ext uri="{FF2B5EF4-FFF2-40B4-BE49-F238E27FC236}">
                <a16:creationId xmlns:a16="http://schemas.microsoft.com/office/drawing/2014/main" id="{60190C4B-39D5-9189-48DE-F048F05F29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35C64E-C2B0-B6F5-DAEC-D0FF4B09DDF5}"/>
              </a:ext>
            </a:extLst>
          </p:cNvPr>
          <p:cNvSpPr>
            <a:spLocks noGrp="1"/>
          </p:cNvSpPr>
          <p:nvPr>
            <p:ph type="sldNum" sz="quarter" idx="12"/>
          </p:nvPr>
        </p:nvSpPr>
        <p:spPr/>
        <p:txBody>
          <a:bodyPr/>
          <a:lstStyle/>
          <a:p>
            <a:fld id="{119EFCB6-8B42-4849-99C7-B2A31DD9507D}" type="slidenum">
              <a:rPr lang="en-US" smtClean="0"/>
              <a:t>‹#›</a:t>
            </a:fld>
            <a:endParaRPr lang="en-US"/>
          </a:p>
        </p:txBody>
      </p:sp>
    </p:spTree>
    <p:extLst>
      <p:ext uri="{BB962C8B-B14F-4D97-AF65-F5344CB8AC3E}">
        <p14:creationId xmlns:p14="http://schemas.microsoft.com/office/powerpoint/2010/main" val="3414737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80D8E-1892-A0CA-4FCE-089778F61A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5D7326-81C1-1163-ACA9-CD641B40E2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68F152-0066-2399-3DDB-0CE869FD7C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06453E-0A16-F3D7-9A7A-E1C163A84267}"/>
              </a:ext>
            </a:extLst>
          </p:cNvPr>
          <p:cNvSpPr>
            <a:spLocks noGrp="1"/>
          </p:cNvSpPr>
          <p:nvPr>
            <p:ph type="dt" sz="half" idx="10"/>
          </p:nvPr>
        </p:nvSpPr>
        <p:spPr/>
        <p:txBody>
          <a:bodyPr/>
          <a:lstStyle/>
          <a:p>
            <a:fld id="{E8ADD16E-BC7E-42AB-9464-3F04D6D82D30}" type="datetimeFigureOut">
              <a:rPr lang="en-US" smtClean="0"/>
              <a:t>4/18/2023</a:t>
            </a:fld>
            <a:endParaRPr lang="en-US"/>
          </a:p>
        </p:txBody>
      </p:sp>
      <p:sp>
        <p:nvSpPr>
          <p:cNvPr id="6" name="Footer Placeholder 5">
            <a:extLst>
              <a:ext uri="{FF2B5EF4-FFF2-40B4-BE49-F238E27FC236}">
                <a16:creationId xmlns:a16="http://schemas.microsoft.com/office/drawing/2014/main" id="{D6C793DC-748B-CEB1-9EC5-FDC69E157D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4F9DF5-8B5F-C271-71A5-573AC3832CC1}"/>
              </a:ext>
            </a:extLst>
          </p:cNvPr>
          <p:cNvSpPr>
            <a:spLocks noGrp="1"/>
          </p:cNvSpPr>
          <p:nvPr>
            <p:ph type="sldNum" sz="quarter" idx="12"/>
          </p:nvPr>
        </p:nvSpPr>
        <p:spPr/>
        <p:txBody>
          <a:bodyPr/>
          <a:lstStyle/>
          <a:p>
            <a:fld id="{119EFCB6-8B42-4849-99C7-B2A31DD9507D}" type="slidenum">
              <a:rPr lang="en-US" smtClean="0"/>
              <a:t>‹#›</a:t>
            </a:fld>
            <a:endParaRPr lang="en-US"/>
          </a:p>
        </p:txBody>
      </p:sp>
    </p:spTree>
    <p:extLst>
      <p:ext uri="{BB962C8B-B14F-4D97-AF65-F5344CB8AC3E}">
        <p14:creationId xmlns:p14="http://schemas.microsoft.com/office/powerpoint/2010/main" val="3675984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A8CD6-A19C-C246-7730-AE16B22F72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843EE6-5363-10F2-E2CA-9A1B1D64BC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C42525-6D37-60FA-D717-612D1712FA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A9F12D-9D50-0CE4-FD3C-32D56166E2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5580DC-E67C-84DC-2202-E1D41B91A2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B54566-40D0-5816-7A73-73C300B4CC76}"/>
              </a:ext>
            </a:extLst>
          </p:cNvPr>
          <p:cNvSpPr>
            <a:spLocks noGrp="1"/>
          </p:cNvSpPr>
          <p:nvPr>
            <p:ph type="dt" sz="half" idx="10"/>
          </p:nvPr>
        </p:nvSpPr>
        <p:spPr/>
        <p:txBody>
          <a:bodyPr/>
          <a:lstStyle/>
          <a:p>
            <a:fld id="{E8ADD16E-BC7E-42AB-9464-3F04D6D82D30}" type="datetimeFigureOut">
              <a:rPr lang="en-US" smtClean="0"/>
              <a:t>4/18/2023</a:t>
            </a:fld>
            <a:endParaRPr lang="en-US"/>
          </a:p>
        </p:txBody>
      </p:sp>
      <p:sp>
        <p:nvSpPr>
          <p:cNvPr id="8" name="Footer Placeholder 7">
            <a:extLst>
              <a:ext uri="{FF2B5EF4-FFF2-40B4-BE49-F238E27FC236}">
                <a16:creationId xmlns:a16="http://schemas.microsoft.com/office/drawing/2014/main" id="{54A1DA25-ED2B-3CA6-CA88-CA3CCB38AD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6D988A-9A71-B08D-F69A-8A672822E113}"/>
              </a:ext>
            </a:extLst>
          </p:cNvPr>
          <p:cNvSpPr>
            <a:spLocks noGrp="1"/>
          </p:cNvSpPr>
          <p:nvPr>
            <p:ph type="sldNum" sz="quarter" idx="12"/>
          </p:nvPr>
        </p:nvSpPr>
        <p:spPr/>
        <p:txBody>
          <a:bodyPr/>
          <a:lstStyle/>
          <a:p>
            <a:fld id="{119EFCB6-8B42-4849-99C7-B2A31DD9507D}" type="slidenum">
              <a:rPr lang="en-US" smtClean="0"/>
              <a:t>‹#›</a:t>
            </a:fld>
            <a:endParaRPr lang="en-US"/>
          </a:p>
        </p:txBody>
      </p:sp>
    </p:spTree>
    <p:extLst>
      <p:ext uri="{BB962C8B-B14F-4D97-AF65-F5344CB8AC3E}">
        <p14:creationId xmlns:p14="http://schemas.microsoft.com/office/powerpoint/2010/main" val="2241689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59457-4361-C275-33FD-57436C4583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AE403B-57DB-1BDC-81F3-3E03830189A6}"/>
              </a:ext>
            </a:extLst>
          </p:cNvPr>
          <p:cNvSpPr>
            <a:spLocks noGrp="1"/>
          </p:cNvSpPr>
          <p:nvPr>
            <p:ph type="dt" sz="half" idx="10"/>
          </p:nvPr>
        </p:nvSpPr>
        <p:spPr/>
        <p:txBody>
          <a:bodyPr/>
          <a:lstStyle/>
          <a:p>
            <a:fld id="{E8ADD16E-BC7E-42AB-9464-3F04D6D82D30}" type="datetimeFigureOut">
              <a:rPr lang="en-US" smtClean="0"/>
              <a:t>4/18/2023</a:t>
            </a:fld>
            <a:endParaRPr lang="en-US"/>
          </a:p>
        </p:txBody>
      </p:sp>
      <p:sp>
        <p:nvSpPr>
          <p:cNvPr id="4" name="Footer Placeholder 3">
            <a:extLst>
              <a:ext uri="{FF2B5EF4-FFF2-40B4-BE49-F238E27FC236}">
                <a16:creationId xmlns:a16="http://schemas.microsoft.com/office/drawing/2014/main" id="{1449B629-5A0E-FB8B-E433-034082CAA8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4761D5-3899-50E1-EE8A-C24FC5CBF91F}"/>
              </a:ext>
            </a:extLst>
          </p:cNvPr>
          <p:cNvSpPr>
            <a:spLocks noGrp="1"/>
          </p:cNvSpPr>
          <p:nvPr>
            <p:ph type="sldNum" sz="quarter" idx="12"/>
          </p:nvPr>
        </p:nvSpPr>
        <p:spPr/>
        <p:txBody>
          <a:bodyPr/>
          <a:lstStyle/>
          <a:p>
            <a:fld id="{119EFCB6-8B42-4849-99C7-B2A31DD9507D}" type="slidenum">
              <a:rPr lang="en-US" smtClean="0"/>
              <a:t>‹#›</a:t>
            </a:fld>
            <a:endParaRPr lang="en-US"/>
          </a:p>
        </p:txBody>
      </p:sp>
    </p:spTree>
    <p:extLst>
      <p:ext uri="{BB962C8B-B14F-4D97-AF65-F5344CB8AC3E}">
        <p14:creationId xmlns:p14="http://schemas.microsoft.com/office/powerpoint/2010/main" val="1234498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8CEE-BADB-0446-37E4-67B305D13EF5}"/>
              </a:ext>
            </a:extLst>
          </p:cNvPr>
          <p:cNvSpPr>
            <a:spLocks noGrp="1"/>
          </p:cNvSpPr>
          <p:nvPr>
            <p:ph type="dt" sz="half" idx="10"/>
          </p:nvPr>
        </p:nvSpPr>
        <p:spPr/>
        <p:txBody>
          <a:bodyPr/>
          <a:lstStyle/>
          <a:p>
            <a:fld id="{E8ADD16E-BC7E-42AB-9464-3F04D6D82D30}" type="datetimeFigureOut">
              <a:rPr lang="en-US" smtClean="0"/>
              <a:t>4/18/2023</a:t>
            </a:fld>
            <a:endParaRPr lang="en-US"/>
          </a:p>
        </p:txBody>
      </p:sp>
      <p:sp>
        <p:nvSpPr>
          <p:cNvPr id="3" name="Footer Placeholder 2">
            <a:extLst>
              <a:ext uri="{FF2B5EF4-FFF2-40B4-BE49-F238E27FC236}">
                <a16:creationId xmlns:a16="http://schemas.microsoft.com/office/drawing/2014/main" id="{151A5D5E-C0AD-7EBE-8B1C-5BE19675BF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4A231C-98BA-2FA1-A2BC-701AF9607F0E}"/>
              </a:ext>
            </a:extLst>
          </p:cNvPr>
          <p:cNvSpPr>
            <a:spLocks noGrp="1"/>
          </p:cNvSpPr>
          <p:nvPr>
            <p:ph type="sldNum" sz="quarter" idx="12"/>
          </p:nvPr>
        </p:nvSpPr>
        <p:spPr/>
        <p:txBody>
          <a:bodyPr/>
          <a:lstStyle/>
          <a:p>
            <a:fld id="{119EFCB6-8B42-4849-99C7-B2A31DD9507D}" type="slidenum">
              <a:rPr lang="en-US" smtClean="0"/>
              <a:t>‹#›</a:t>
            </a:fld>
            <a:endParaRPr lang="en-US"/>
          </a:p>
        </p:txBody>
      </p:sp>
    </p:spTree>
    <p:extLst>
      <p:ext uri="{BB962C8B-B14F-4D97-AF65-F5344CB8AC3E}">
        <p14:creationId xmlns:p14="http://schemas.microsoft.com/office/powerpoint/2010/main" val="717857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66413-C600-1C17-FA47-7C8A1349E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AF371D-0A25-CFD5-706B-886002864E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846465-BEDA-F4F3-7EC1-9A04BAE742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B33B8C-8815-A161-E59E-76BF7DC2BE35}"/>
              </a:ext>
            </a:extLst>
          </p:cNvPr>
          <p:cNvSpPr>
            <a:spLocks noGrp="1"/>
          </p:cNvSpPr>
          <p:nvPr>
            <p:ph type="dt" sz="half" idx="10"/>
          </p:nvPr>
        </p:nvSpPr>
        <p:spPr/>
        <p:txBody>
          <a:bodyPr/>
          <a:lstStyle/>
          <a:p>
            <a:fld id="{E8ADD16E-BC7E-42AB-9464-3F04D6D82D30}" type="datetimeFigureOut">
              <a:rPr lang="en-US" smtClean="0"/>
              <a:t>4/18/2023</a:t>
            </a:fld>
            <a:endParaRPr lang="en-US"/>
          </a:p>
        </p:txBody>
      </p:sp>
      <p:sp>
        <p:nvSpPr>
          <p:cNvPr id="6" name="Footer Placeholder 5">
            <a:extLst>
              <a:ext uri="{FF2B5EF4-FFF2-40B4-BE49-F238E27FC236}">
                <a16:creationId xmlns:a16="http://schemas.microsoft.com/office/drawing/2014/main" id="{9E216A2A-45C3-CB07-D14D-A9B5502985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FC30B8-A46F-D29E-2890-4843DE8D1EAA}"/>
              </a:ext>
            </a:extLst>
          </p:cNvPr>
          <p:cNvSpPr>
            <a:spLocks noGrp="1"/>
          </p:cNvSpPr>
          <p:nvPr>
            <p:ph type="sldNum" sz="quarter" idx="12"/>
          </p:nvPr>
        </p:nvSpPr>
        <p:spPr/>
        <p:txBody>
          <a:bodyPr/>
          <a:lstStyle/>
          <a:p>
            <a:fld id="{119EFCB6-8B42-4849-99C7-B2A31DD9507D}" type="slidenum">
              <a:rPr lang="en-US" smtClean="0"/>
              <a:t>‹#›</a:t>
            </a:fld>
            <a:endParaRPr lang="en-US"/>
          </a:p>
        </p:txBody>
      </p:sp>
    </p:spTree>
    <p:extLst>
      <p:ext uri="{BB962C8B-B14F-4D97-AF65-F5344CB8AC3E}">
        <p14:creationId xmlns:p14="http://schemas.microsoft.com/office/powerpoint/2010/main" val="1065330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2F56A-70D8-22AB-B8D2-ADA7AE2899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BA6A90-E5A7-477A-AEDC-6024237208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749C4C-B647-39D2-74B1-370B8579F6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5842E3-C61C-7AB7-F669-E34315D886A5}"/>
              </a:ext>
            </a:extLst>
          </p:cNvPr>
          <p:cNvSpPr>
            <a:spLocks noGrp="1"/>
          </p:cNvSpPr>
          <p:nvPr>
            <p:ph type="dt" sz="half" idx="10"/>
          </p:nvPr>
        </p:nvSpPr>
        <p:spPr/>
        <p:txBody>
          <a:bodyPr/>
          <a:lstStyle/>
          <a:p>
            <a:fld id="{E8ADD16E-BC7E-42AB-9464-3F04D6D82D30}" type="datetimeFigureOut">
              <a:rPr lang="en-US" smtClean="0"/>
              <a:t>4/18/2023</a:t>
            </a:fld>
            <a:endParaRPr lang="en-US"/>
          </a:p>
        </p:txBody>
      </p:sp>
      <p:sp>
        <p:nvSpPr>
          <p:cNvPr id="6" name="Footer Placeholder 5">
            <a:extLst>
              <a:ext uri="{FF2B5EF4-FFF2-40B4-BE49-F238E27FC236}">
                <a16:creationId xmlns:a16="http://schemas.microsoft.com/office/drawing/2014/main" id="{F18EEA3A-B3BD-0F28-FAE1-5739C5F78A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8877AB-5FCA-B1F3-3406-F99CF212FC4D}"/>
              </a:ext>
            </a:extLst>
          </p:cNvPr>
          <p:cNvSpPr>
            <a:spLocks noGrp="1"/>
          </p:cNvSpPr>
          <p:nvPr>
            <p:ph type="sldNum" sz="quarter" idx="12"/>
          </p:nvPr>
        </p:nvSpPr>
        <p:spPr/>
        <p:txBody>
          <a:bodyPr/>
          <a:lstStyle/>
          <a:p>
            <a:fld id="{119EFCB6-8B42-4849-99C7-B2A31DD9507D}" type="slidenum">
              <a:rPr lang="en-US" smtClean="0"/>
              <a:t>‹#›</a:t>
            </a:fld>
            <a:endParaRPr lang="en-US"/>
          </a:p>
        </p:txBody>
      </p:sp>
    </p:spTree>
    <p:extLst>
      <p:ext uri="{BB962C8B-B14F-4D97-AF65-F5344CB8AC3E}">
        <p14:creationId xmlns:p14="http://schemas.microsoft.com/office/powerpoint/2010/main" val="2709794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D0D246-ED32-4676-E847-D58DD34A9A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A28487-D8A0-79D6-57F6-55EEEF2691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49D88-0106-754F-A010-29EDC00C22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DD16E-BC7E-42AB-9464-3F04D6D82D30}" type="datetimeFigureOut">
              <a:rPr lang="en-US" smtClean="0"/>
              <a:t>4/18/2023</a:t>
            </a:fld>
            <a:endParaRPr lang="en-US"/>
          </a:p>
        </p:txBody>
      </p:sp>
      <p:sp>
        <p:nvSpPr>
          <p:cNvPr id="5" name="Footer Placeholder 4">
            <a:extLst>
              <a:ext uri="{FF2B5EF4-FFF2-40B4-BE49-F238E27FC236}">
                <a16:creationId xmlns:a16="http://schemas.microsoft.com/office/drawing/2014/main" id="{F69FB94C-439D-1E68-E102-683CE4E590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5C78D1-970B-71E2-1736-D261C46DC3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9EFCB6-8B42-4849-99C7-B2A31DD9507D}" type="slidenum">
              <a:rPr lang="en-US" smtClean="0"/>
              <a:t>‹#›</a:t>
            </a:fld>
            <a:endParaRPr lang="en-US"/>
          </a:p>
        </p:txBody>
      </p:sp>
    </p:spTree>
    <p:extLst>
      <p:ext uri="{BB962C8B-B14F-4D97-AF65-F5344CB8AC3E}">
        <p14:creationId xmlns:p14="http://schemas.microsoft.com/office/powerpoint/2010/main" val="3847834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3.xml"/><Relationship Id="rId7" Type="http://schemas.openxmlformats.org/officeDocument/2006/relationships/image" Target="../media/image1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4.png"/><Relationship Id="rId5" Type="http://schemas.openxmlformats.org/officeDocument/2006/relationships/image" Target="../media/image4.jpg"/><Relationship Id="rId4" Type="http://schemas.openxmlformats.org/officeDocument/2006/relationships/notesSlide" Target="../notesSlides/notesSlide10.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5.xml"/><Relationship Id="rId7" Type="http://schemas.openxmlformats.org/officeDocument/2006/relationships/image" Target="../media/image1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7.png"/><Relationship Id="rId5" Type="http://schemas.openxmlformats.org/officeDocument/2006/relationships/image" Target="../media/image4.jpg"/><Relationship Id="rId10" Type="http://schemas.openxmlformats.org/officeDocument/2006/relationships/image" Target="../media/image3.png"/><Relationship Id="rId4" Type="http://schemas.openxmlformats.org/officeDocument/2006/relationships/notesSlide" Target="../notesSlides/notesSlide11.xml"/><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5.xml"/><Relationship Id="rId7" Type="http://schemas.openxmlformats.org/officeDocument/2006/relationships/image" Target="../media/image2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1.png"/><Relationship Id="rId5" Type="http://schemas.openxmlformats.org/officeDocument/2006/relationships/image" Target="../media/image4.jpg"/><Relationship Id="rId10" Type="http://schemas.openxmlformats.org/officeDocument/2006/relationships/image" Target="../media/image3.png"/><Relationship Id="rId4" Type="http://schemas.openxmlformats.org/officeDocument/2006/relationships/notesSlide" Target="../notesSlides/notesSlide12.xml"/><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slideLayout" Target="../slideLayouts/slideLayout15.xml"/><Relationship Id="rId7" Type="http://schemas.openxmlformats.org/officeDocument/2006/relationships/image" Target="../media/image2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6.png"/><Relationship Id="rId5" Type="http://schemas.openxmlformats.org/officeDocument/2006/relationships/image" Target="../media/image4.jpg"/><Relationship Id="rId4" Type="http://schemas.openxmlformats.org/officeDocument/2006/relationships/notesSlide" Target="../notesSlides/notesSlide14.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jpg"/><Relationship Id="rId5" Type="http://schemas.openxmlformats.org/officeDocument/2006/relationships/image" Target="../media/image3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3.xml"/><Relationship Id="rId7" Type="http://schemas.openxmlformats.org/officeDocument/2006/relationships/image" Target="../media/image6.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3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3.jpg"/><Relationship Id="rId5" Type="http://schemas.openxmlformats.org/officeDocument/2006/relationships/image" Target="../media/image6.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36.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39.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8.png"/><Relationship Id="rId5" Type="http://schemas.openxmlformats.org/officeDocument/2006/relationships/image" Target="../media/image5.jp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0.jpg"/><Relationship Id="rId5" Type="http://schemas.openxmlformats.org/officeDocument/2006/relationships/image" Target="../media/image5.jp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1.jpg"/><Relationship Id="rId5" Type="http://schemas.openxmlformats.org/officeDocument/2006/relationships/image" Target="../media/image5.jp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2.jpg"/><Relationship Id="rId5" Type="http://schemas.openxmlformats.org/officeDocument/2006/relationships/image" Target="../media/image5.jp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3.png"/><Relationship Id="rId5" Type="http://schemas.openxmlformats.org/officeDocument/2006/relationships/image" Target="../media/image5.jp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jpg"/><Relationship Id="rId5" Type="http://schemas.openxmlformats.org/officeDocument/2006/relationships/image" Target="../media/image9.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70"/>
        <p:cNvGrpSpPr/>
        <p:nvPr/>
      </p:nvGrpSpPr>
      <p:grpSpPr>
        <a:xfrm>
          <a:off x="0" y="0"/>
          <a:ext cx="0" cy="0"/>
          <a:chOff x="0" y="0"/>
          <a:chExt cx="0" cy="0"/>
        </a:xfrm>
      </p:grpSpPr>
      <p:sp>
        <p:nvSpPr>
          <p:cNvPr id="2271" name="Google Shape;2271;p36"/>
          <p:cNvSpPr txBox="1">
            <a:spLocks noGrp="1"/>
          </p:cNvSpPr>
          <p:nvPr>
            <p:ph type="ctrTitle"/>
          </p:nvPr>
        </p:nvSpPr>
        <p:spPr>
          <a:xfrm>
            <a:off x="1129600" y="1578633"/>
            <a:ext cx="5218800" cy="3280400"/>
          </a:xfrm>
          <a:prstGeom prst="rect">
            <a:avLst/>
          </a:prstGeom>
        </p:spPr>
        <p:txBody>
          <a:bodyPr spcFirstLastPara="1" vert="horz" wrap="square" lIns="121900" tIns="121900" rIns="121900" bIns="121900" rtlCol="0" anchor="ctr" anchorCtr="0">
            <a:noAutofit/>
          </a:bodyPr>
          <a:lstStyle/>
          <a:p>
            <a:endParaRPr sz="1600" dirty="0">
              <a:solidFill>
                <a:schemeClr val="accent3"/>
              </a:solidFill>
            </a:endParaRPr>
          </a:p>
          <a:p>
            <a:r>
              <a:rPr lang="en" sz="4000" dirty="0"/>
              <a:t>Lensless Digital Holographic Microscope</a:t>
            </a:r>
            <a:endParaRPr sz="4000" dirty="0"/>
          </a:p>
        </p:txBody>
      </p:sp>
      <p:sp>
        <p:nvSpPr>
          <p:cNvPr id="2272" name="Google Shape;2272;p36"/>
          <p:cNvSpPr txBox="1">
            <a:spLocks noGrp="1"/>
          </p:cNvSpPr>
          <p:nvPr>
            <p:ph type="subTitle" idx="1"/>
          </p:nvPr>
        </p:nvSpPr>
        <p:spPr>
          <a:xfrm>
            <a:off x="1129500" y="4984133"/>
            <a:ext cx="5218800" cy="541200"/>
          </a:xfrm>
          <a:prstGeom prst="rect">
            <a:avLst/>
          </a:prstGeom>
        </p:spPr>
        <p:txBody>
          <a:bodyPr spcFirstLastPara="1" vert="horz" wrap="square" lIns="121900" tIns="121900" rIns="121900" bIns="121900" rtlCol="0" anchor="t" anchorCtr="0">
            <a:noAutofit/>
          </a:bodyPr>
          <a:lstStyle/>
          <a:p>
            <a:pPr marL="0" indent="0">
              <a:buClr>
                <a:schemeClr val="dk1"/>
              </a:buClr>
              <a:buSzPts val="1100"/>
            </a:pPr>
            <a:r>
              <a:rPr lang="en"/>
              <a:t>Group 7</a:t>
            </a:r>
            <a:endParaRPr/>
          </a:p>
        </p:txBody>
      </p:sp>
      <p:pic>
        <p:nvPicPr>
          <p:cNvPr id="2273" name="Google Shape;2273;p36"/>
          <p:cNvPicPr preferRelativeResize="0">
            <a:picLocks noGrp="1"/>
          </p:cNvPicPr>
          <p:nvPr>
            <p:ph type="pic" idx="2"/>
          </p:nvPr>
        </p:nvPicPr>
        <p:blipFill rotWithShape="1">
          <a:blip r:embed="rId5">
            <a:alphaModFix/>
          </a:blip>
          <a:srcRect t="6094" r="28734" b="1140"/>
          <a:stretch/>
        </p:blipFill>
        <p:spPr>
          <a:xfrm>
            <a:off x="6521567" y="1578634"/>
            <a:ext cx="4540932" cy="3920701"/>
          </a:xfrm>
          <a:prstGeom prst="rect">
            <a:avLst/>
          </a:prstGeom>
        </p:spPr>
      </p:pic>
      <p:pic>
        <p:nvPicPr>
          <p:cNvPr id="2" name="Audio 4">
            <a:hlinkClick r:id="" action="ppaction://media"/>
            <a:extLst>
              <a:ext uri="{FF2B5EF4-FFF2-40B4-BE49-F238E27FC236}">
                <a16:creationId xmlns:a16="http://schemas.microsoft.com/office/drawing/2014/main" id="{6ECA7231-8B4F-DB8B-2AD3-5A8C0256DCD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10224863" y="4984133"/>
            <a:ext cx="2743200" cy="2743200"/>
          </a:xfrm>
          <a:prstGeom prst="ellipse">
            <a:avLst/>
          </a:prstGeom>
        </p:spPr>
      </p:pic>
    </p:spTree>
  </p:cSld>
  <p:clrMapOvr>
    <a:masterClrMapping/>
  </p:clrMapOvr>
  <p:transition spd="slow" advTm="1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11"/>
        <p:cNvGrpSpPr/>
        <p:nvPr/>
      </p:nvGrpSpPr>
      <p:grpSpPr>
        <a:xfrm>
          <a:off x="0" y="0"/>
          <a:ext cx="0" cy="0"/>
          <a:chOff x="0" y="0"/>
          <a:chExt cx="0" cy="0"/>
        </a:xfrm>
      </p:grpSpPr>
      <p:sp>
        <p:nvSpPr>
          <p:cNvPr id="2312" name="Google Shape;2312;p40"/>
          <p:cNvSpPr txBox="1"/>
          <p:nvPr/>
        </p:nvSpPr>
        <p:spPr>
          <a:xfrm>
            <a:off x="916700" y="695133"/>
            <a:ext cx="10055200" cy="1378400"/>
          </a:xfrm>
          <a:prstGeom prst="rect">
            <a:avLst/>
          </a:prstGeom>
          <a:noFill/>
          <a:ln>
            <a:noFill/>
          </a:ln>
        </p:spPr>
        <p:txBody>
          <a:bodyPr spcFirstLastPara="1" wrap="square" lIns="121900" tIns="121900" rIns="121900" bIns="121900" anchor="t" anchorCtr="0">
            <a:noAutofit/>
          </a:bodyPr>
          <a:lstStyle/>
          <a:p>
            <a:r>
              <a:rPr lang="en" sz="4000" dirty="0">
                <a:solidFill>
                  <a:schemeClr val="accent3"/>
                </a:solidFill>
                <a:latin typeface="+mj-lt"/>
                <a:ea typeface="Poppins"/>
                <a:cs typeface="Poppins"/>
                <a:sym typeface="Poppins"/>
              </a:rPr>
              <a:t>Chassis</a:t>
            </a:r>
            <a:r>
              <a:rPr lang="en" sz="4000" dirty="0">
                <a:solidFill>
                  <a:srgbClr val="2F2F2F"/>
                </a:solidFill>
                <a:latin typeface="+mj-lt"/>
                <a:ea typeface="Poppins"/>
                <a:cs typeface="Poppins"/>
                <a:sym typeface="Poppins"/>
              </a:rPr>
              <a:t> Design</a:t>
            </a:r>
            <a:endParaRPr sz="4000" dirty="0">
              <a:solidFill>
                <a:srgbClr val="2F2F2F"/>
              </a:solidFill>
              <a:latin typeface="+mj-lt"/>
              <a:ea typeface="Poppins"/>
              <a:cs typeface="Poppins"/>
              <a:sym typeface="Poppins"/>
            </a:endParaRPr>
          </a:p>
          <a:p>
            <a:r>
              <a:rPr lang="en" dirty="0">
                <a:solidFill>
                  <a:srgbClr val="2F2F2F"/>
                </a:solidFill>
                <a:latin typeface="+mj-lt"/>
                <a:ea typeface="Poppins"/>
                <a:cs typeface="Poppins"/>
                <a:sym typeface="Poppins"/>
              </a:rPr>
              <a:t>Overall Schematic - Pinhole Microscope</a:t>
            </a:r>
            <a:endParaRPr b="1" dirty="0">
              <a:solidFill>
                <a:srgbClr val="2F2F2F"/>
              </a:solidFill>
              <a:latin typeface="+mj-lt"/>
              <a:ea typeface="Poppins"/>
              <a:cs typeface="Poppins"/>
              <a:sym typeface="Poppins"/>
            </a:endParaRPr>
          </a:p>
        </p:txBody>
      </p:sp>
      <p:pic>
        <p:nvPicPr>
          <p:cNvPr id="2313" name="Google Shape;2313;p40"/>
          <p:cNvPicPr preferRelativeResize="0"/>
          <p:nvPr/>
        </p:nvPicPr>
        <p:blipFill rotWithShape="1">
          <a:blip r:embed="rId5">
            <a:alphaModFix/>
          </a:blip>
          <a:srcRect/>
          <a:stretch/>
        </p:blipFill>
        <p:spPr>
          <a:xfrm>
            <a:off x="11188700" y="0"/>
            <a:ext cx="1003301" cy="1259867"/>
          </a:xfrm>
          <a:prstGeom prst="rect">
            <a:avLst/>
          </a:prstGeom>
          <a:noFill/>
          <a:ln>
            <a:noFill/>
          </a:ln>
        </p:spPr>
      </p:pic>
      <p:pic>
        <p:nvPicPr>
          <p:cNvPr id="2314" name="Google Shape;2314;p40"/>
          <p:cNvPicPr preferRelativeResize="0"/>
          <p:nvPr/>
        </p:nvPicPr>
        <p:blipFill rotWithShape="1">
          <a:blip r:embed="rId6">
            <a:alphaModFix/>
          </a:blip>
          <a:srcRect/>
          <a:stretch/>
        </p:blipFill>
        <p:spPr>
          <a:xfrm>
            <a:off x="741400" y="2086667"/>
            <a:ext cx="4967368" cy="4524901"/>
          </a:xfrm>
          <a:prstGeom prst="rect">
            <a:avLst/>
          </a:prstGeom>
          <a:noFill/>
          <a:ln>
            <a:noFill/>
          </a:ln>
        </p:spPr>
      </p:pic>
      <p:pic>
        <p:nvPicPr>
          <p:cNvPr id="2315" name="Google Shape;2315;p40"/>
          <p:cNvPicPr preferRelativeResize="0"/>
          <p:nvPr/>
        </p:nvPicPr>
        <p:blipFill rotWithShape="1">
          <a:blip r:embed="rId7">
            <a:alphaModFix/>
          </a:blip>
          <a:srcRect/>
          <a:stretch/>
        </p:blipFill>
        <p:spPr>
          <a:xfrm>
            <a:off x="6062453" y="2818900"/>
            <a:ext cx="2120099" cy="2914701"/>
          </a:xfrm>
          <a:prstGeom prst="rect">
            <a:avLst/>
          </a:prstGeom>
          <a:noFill/>
          <a:ln>
            <a:noFill/>
          </a:ln>
        </p:spPr>
      </p:pic>
      <p:pic>
        <p:nvPicPr>
          <p:cNvPr id="2316" name="Google Shape;2316;p40"/>
          <p:cNvPicPr preferRelativeResize="0"/>
          <p:nvPr/>
        </p:nvPicPr>
        <p:blipFill rotWithShape="1">
          <a:blip r:embed="rId8">
            <a:alphaModFix/>
          </a:blip>
          <a:srcRect/>
          <a:stretch/>
        </p:blipFill>
        <p:spPr>
          <a:xfrm>
            <a:off x="8536251" y="2974269"/>
            <a:ext cx="2435736" cy="2603968"/>
          </a:xfrm>
          <a:prstGeom prst="rect">
            <a:avLst/>
          </a:prstGeom>
          <a:noFill/>
          <a:ln>
            <a:noFill/>
          </a:ln>
        </p:spPr>
      </p:pic>
      <p:pic>
        <p:nvPicPr>
          <p:cNvPr id="2" name="Audio 4">
            <a:hlinkClick r:id="" action="ppaction://media"/>
            <a:extLst>
              <a:ext uri="{FF2B5EF4-FFF2-40B4-BE49-F238E27FC236}">
                <a16:creationId xmlns:a16="http://schemas.microsoft.com/office/drawing/2014/main" id="{63E07F38-78DF-B49A-5FD5-357101A4C6C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76563" t="-76563" r="-76563" b="-76563"/>
          <a:stretch>
            <a:fillRect/>
          </a:stretch>
        </p:blipFill>
        <p:spPr>
          <a:xfrm>
            <a:off x="10661650" y="5358037"/>
            <a:ext cx="2057400" cy="2057400"/>
          </a:xfrm>
          <a:prstGeom prst="ellipse">
            <a:avLst/>
          </a:prstGeom>
        </p:spPr>
      </p:pic>
    </p:spTree>
  </p:cSld>
  <p:clrMapOvr>
    <a:masterClrMapping/>
  </p:clrMapOvr>
  <p:transition spd="slow" advTm="24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21"/>
        <p:cNvGrpSpPr/>
        <p:nvPr/>
      </p:nvGrpSpPr>
      <p:grpSpPr>
        <a:xfrm>
          <a:off x="0" y="0"/>
          <a:ext cx="0" cy="0"/>
          <a:chOff x="0" y="0"/>
          <a:chExt cx="0" cy="0"/>
        </a:xfrm>
      </p:grpSpPr>
      <p:sp>
        <p:nvSpPr>
          <p:cNvPr id="2322" name="Google Shape;2322;p41"/>
          <p:cNvSpPr txBox="1">
            <a:spLocks noGrp="1"/>
          </p:cNvSpPr>
          <p:nvPr>
            <p:ph type="title"/>
          </p:nvPr>
        </p:nvSpPr>
        <p:spPr>
          <a:xfrm>
            <a:off x="916700" y="695133"/>
            <a:ext cx="10272000" cy="1378400"/>
          </a:xfrm>
          <a:prstGeom prst="rect">
            <a:avLst/>
          </a:prstGeom>
        </p:spPr>
        <p:txBody>
          <a:bodyPr spcFirstLastPara="1" vert="horz" wrap="square" lIns="121900" tIns="121900" rIns="121900" bIns="121900" rtlCol="0" anchor="t" anchorCtr="0">
            <a:noAutofit/>
          </a:bodyPr>
          <a:lstStyle/>
          <a:p>
            <a:pPr>
              <a:buClr>
                <a:schemeClr val="dk1"/>
              </a:buClr>
              <a:buSzPts val="1100"/>
            </a:pPr>
            <a:r>
              <a:rPr lang="en" sz="4000" dirty="0">
                <a:solidFill>
                  <a:schemeClr val="accent3"/>
                </a:solidFill>
              </a:rPr>
              <a:t>Chassis </a:t>
            </a:r>
            <a:r>
              <a:rPr lang="en" sz="4000" dirty="0"/>
              <a:t>Design</a:t>
            </a:r>
            <a:br>
              <a:rPr lang="en" sz="4000" dirty="0"/>
            </a:br>
            <a:r>
              <a:rPr lang="en" sz="1800" dirty="0">
                <a:solidFill>
                  <a:schemeClr val="accent3"/>
                </a:solidFill>
              </a:rPr>
              <a:t>Array Planes</a:t>
            </a:r>
            <a:endParaRPr sz="4000" dirty="0">
              <a:solidFill>
                <a:schemeClr val="accent3"/>
              </a:solidFill>
            </a:endParaRPr>
          </a:p>
        </p:txBody>
      </p:sp>
      <p:sp>
        <p:nvSpPr>
          <p:cNvPr id="2324" name="Google Shape;2324;p41"/>
          <p:cNvSpPr txBox="1"/>
          <p:nvPr/>
        </p:nvSpPr>
        <p:spPr>
          <a:xfrm>
            <a:off x="4475633" y="1732500"/>
            <a:ext cx="2382400" cy="738623"/>
          </a:xfrm>
          <a:prstGeom prst="rect">
            <a:avLst/>
          </a:prstGeom>
          <a:noFill/>
          <a:ln>
            <a:noFill/>
          </a:ln>
        </p:spPr>
        <p:txBody>
          <a:bodyPr spcFirstLastPara="1" wrap="square" lIns="121900" tIns="121900" rIns="121900" bIns="121900" anchor="t" anchorCtr="0">
            <a:spAutoFit/>
          </a:bodyPr>
          <a:lstStyle/>
          <a:p>
            <a:r>
              <a:rPr lang="en" sz="1600" dirty="0">
                <a:latin typeface="Share Tech" panose="020B0604020202020204" charset="0"/>
                <a:ea typeface="Hind"/>
                <a:cs typeface="Hind"/>
                <a:sym typeface="Hind"/>
              </a:rPr>
              <a:t>Sequentially Firing LED Array</a:t>
            </a:r>
            <a:endParaRPr sz="1600" dirty="0">
              <a:latin typeface="Share Tech" panose="020B0604020202020204" charset="0"/>
              <a:ea typeface="Hind"/>
              <a:cs typeface="Hind"/>
              <a:sym typeface="Hind"/>
            </a:endParaRPr>
          </a:p>
        </p:txBody>
      </p:sp>
      <p:sp>
        <p:nvSpPr>
          <p:cNvPr id="2325" name="Google Shape;2325;p41"/>
          <p:cNvSpPr txBox="1"/>
          <p:nvPr/>
        </p:nvSpPr>
        <p:spPr>
          <a:xfrm>
            <a:off x="4473336" y="4292066"/>
            <a:ext cx="1816400" cy="492402"/>
          </a:xfrm>
          <a:prstGeom prst="rect">
            <a:avLst/>
          </a:prstGeom>
          <a:noFill/>
          <a:ln>
            <a:noFill/>
          </a:ln>
        </p:spPr>
        <p:txBody>
          <a:bodyPr spcFirstLastPara="1" wrap="square" lIns="121900" tIns="121900" rIns="121900" bIns="121900" anchor="t" anchorCtr="0">
            <a:spAutoFit/>
          </a:bodyPr>
          <a:lstStyle/>
          <a:p>
            <a:r>
              <a:rPr lang="en" sz="1600" dirty="0">
                <a:latin typeface="Share Tech" panose="020B0604020202020204" charset="0"/>
                <a:ea typeface="Hind"/>
                <a:cs typeface="Hind"/>
                <a:sym typeface="Hind"/>
              </a:rPr>
              <a:t>Fiber Optic Array</a:t>
            </a:r>
            <a:endParaRPr sz="1600" dirty="0">
              <a:latin typeface="Share Tech" panose="020B0604020202020204" charset="0"/>
              <a:ea typeface="Hind"/>
              <a:cs typeface="Hind"/>
              <a:sym typeface="Hind"/>
            </a:endParaRPr>
          </a:p>
        </p:txBody>
      </p:sp>
      <p:sp>
        <p:nvSpPr>
          <p:cNvPr id="2328" name="Google Shape;2328;p41"/>
          <p:cNvSpPr txBox="1"/>
          <p:nvPr/>
        </p:nvSpPr>
        <p:spPr>
          <a:xfrm>
            <a:off x="5427433" y="5306370"/>
            <a:ext cx="2382400" cy="492402"/>
          </a:xfrm>
          <a:prstGeom prst="rect">
            <a:avLst/>
          </a:prstGeom>
          <a:noFill/>
          <a:ln>
            <a:noFill/>
          </a:ln>
        </p:spPr>
        <p:txBody>
          <a:bodyPr spcFirstLastPara="1" wrap="square" lIns="121900" tIns="121900" rIns="121900" bIns="121900" anchor="t" anchorCtr="0">
            <a:spAutoFit/>
          </a:bodyPr>
          <a:lstStyle/>
          <a:p>
            <a:pPr algn="r"/>
            <a:r>
              <a:rPr lang="en" sz="1600" dirty="0">
                <a:latin typeface="Share Tech" panose="020B0604020202020204" charset="0"/>
                <a:ea typeface="Hind"/>
                <a:cs typeface="Hind"/>
                <a:sym typeface="Hind"/>
              </a:rPr>
              <a:t>Pinhole Array</a:t>
            </a:r>
            <a:endParaRPr sz="1600" dirty="0">
              <a:latin typeface="Share Tech" panose="020B0604020202020204" charset="0"/>
              <a:ea typeface="Hind"/>
              <a:cs typeface="Hind"/>
              <a:sym typeface="Hind"/>
            </a:endParaRPr>
          </a:p>
        </p:txBody>
      </p:sp>
      <p:sp>
        <p:nvSpPr>
          <p:cNvPr id="2329" name="Google Shape;2329;p41"/>
          <p:cNvSpPr txBox="1"/>
          <p:nvPr/>
        </p:nvSpPr>
        <p:spPr>
          <a:xfrm>
            <a:off x="5518833" y="3008433"/>
            <a:ext cx="2199600" cy="738623"/>
          </a:xfrm>
          <a:prstGeom prst="rect">
            <a:avLst/>
          </a:prstGeom>
          <a:noFill/>
          <a:ln>
            <a:noFill/>
          </a:ln>
        </p:spPr>
        <p:txBody>
          <a:bodyPr spcFirstLastPara="1" wrap="square" lIns="121900" tIns="121900" rIns="121900" bIns="121900" anchor="t" anchorCtr="0">
            <a:spAutoFit/>
          </a:bodyPr>
          <a:lstStyle/>
          <a:p>
            <a:pPr algn="r"/>
            <a:r>
              <a:rPr lang="en" sz="1600">
                <a:latin typeface="Share Tech" panose="020B0604020202020204" charset="0"/>
                <a:ea typeface="Hind"/>
                <a:cs typeface="Hind"/>
                <a:sym typeface="Hind"/>
              </a:rPr>
              <a:t>High Power LED Array</a:t>
            </a:r>
            <a:endParaRPr sz="1600">
              <a:latin typeface="Share Tech" panose="020B0604020202020204" charset="0"/>
              <a:ea typeface="Hind"/>
              <a:cs typeface="Hind"/>
              <a:sym typeface="Hind"/>
            </a:endParaRPr>
          </a:p>
        </p:txBody>
      </p:sp>
      <p:pic>
        <p:nvPicPr>
          <p:cNvPr id="2330" name="Google Shape;2330;p41"/>
          <p:cNvPicPr preferRelativeResize="0"/>
          <p:nvPr/>
        </p:nvPicPr>
        <p:blipFill>
          <a:blip r:embed="rId5">
            <a:alphaModFix/>
          </a:blip>
          <a:stretch>
            <a:fillRect/>
          </a:stretch>
        </p:blipFill>
        <p:spPr>
          <a:xfrm>
            <a:off x="11188700" y="0"/>
            <a:ext cx="1003301" cy="1259867"/>
          </a:xfrm>
          <a:prstGeom prst="rect">
            <a:avLst/>
          </a:prstGeom>
          <a:noFill/>
          <a:ln>
            <a:noFill/>
          </a:ln>
        </p:spPr>
      </p:pic>
      <p:pic>
        <p:nvPicPr>
          <p:cNvPr id="2331" name="Google Shape;2331;p41"/>
          <p:cNvPicPr preferRelativeResize="0"/>
          <p:nvPr/>
        </p:nvPicPr>
        <p:blipFill>
          <a:blip r:embed="rId6">
            <a:alphaModFix/>
          </a:blip>
          <a:stretch>
            <a:fillRect/>
          </a:stretch>
        </p:blipFill>
        <p:spPr>
          <a:xfrm>
            <a:off x="875326" y="1736816"/>
            <a:ext cx="3558933" cy="2382367"/>
          </a:xfrm>
          <a:prstGeom prst="rect">
            <a:avLst/>
          </a:prstGeom>
          <a:noFill/>
          <a:ln>
            <a:noFill/>
          </a:ln>
        </p:spPr>
      </p:pic>
      <p:pic>
        <p:nvPicPr>
          <p:cNvPr id="2332" name="Google Shape;2332;p41"/>
          <p:cNvPicPr preferRelativeResize="0"/>
          <p:nvPr/>
        </p:nvPicPr>
        <p:blipFill>
          <a:blip r:embed="rId7">
            <a:alphaModFix/>
          </a:blip>
          <a:stretch>
            <a:fillRect/>
          </a:stretch>
        </p:blipFill>
        <p:spPr>
          <a:xfrm>
            <a:off x="7718665" y="1753805"/>
            <a:ext cx="3558935" cy="2382367"/>
          </a:xfrm>
          <a:prstGeom prst="rect">
            <a:avLst/>
          </a:prstGeom>
          <a:noFill/>
          <a:ln>
            <a:noFill/>
          </a:ln>
        </p:spPr>
      </p:pic>
      <p:pic>
        <p:nvPicPr>
          <p:cNvPr id="2334" name="Google Shape;2334;p41"/>
          <p:cNvPicPr preferRelativeResize="0"/>
          <p:nvPr/>
        </p:nvPicPr>
        <p:blipFill>
          <a:blip r:embed="rId8">
            <a:alphaModFix/>
          </a:blip>
          <a:stretch>
            <a:fillRect/>
          </a:stretch>
        </p:blipFill>
        <p:spPr>
          <a:xfrm>
            <a:off x="908025" y="4284334"/>
            <a:ext cx="3558932" cy="2382368"/>
          </a:xfrm>
          <a:prstGeom prst="rect">
            <a:avLst/>
          </a:prstGeom>
          <a:noFill/>
          <a:ln>
            <a:noFill/>
          </a:ln>
        </p:spPr>
      </p:pic>
      <p:pic>
        <p:nvPicPr>
          <p:cNvPr id="4" name="Google Shape;2333;p41">
            <a:extLst>
              <a:ext uri="{FF2B5EF4-FFF2-40B4-BE49-F238E27FC236}">
                <a16:creationId xmlns:a16="http://schemas.microsoft.com/office/drawing/2014/main" id="{C1CBC191-70E0-ABB0-05A0-80A33F2AE58D}"/>
              </a:ext>
            </a:extLst>
          </p:cNvPr>
          <p:cNvPicPr preferRelativeResize="0"/>
          <p:nvPr/>
        </p:nvPicPr>
        <p:blipFill>
          <a:blip r:embed="rId9">
            <a:alphaModFix/>
          </a:blip>
          <a:stretch>
            <a:fillRect/>
          </a:stretch>
        </p:blipFill>
        <p:spPr>
          <a:xfrm>
            <a:off x="7718665" y="4284334"/>
            <a:ext cx="3558935" cy="2382365"/>
          </a:xfrm>
          <a:prstGeom prst="rect">
            <a:avLst/>
          </a:prstGeom>
          <a:noFill/>
          <a:ln>
            <a:noFill/>
          </a:ln>
        </p:spPr>
      </p:pic>
      <p:pic>
        <p:nvPicPr>
          <p:cNvPr id="14" name="Audio 13">
            <a:hlinkClick r:id="" action="ppaction://media"/>
            <a:extLst>
              <a:ext uri="{FF2B5EF4-FFF2-40B4-BE49-F238E27FC236}">
                <a16:creationId xmlns:a16="http://schemas.microsoft.com/office/drawing/2014/main" id="{11636CE3-1955-C2F9-8BE8-CF4D1358BDA9}"/>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773757" y="5552571"/>
            <a:ext cx="2057400" cy="2057400"/>
          </a:xfrm>
          <a:prstGeom prst="ellipse">
            <a:avLst/>
          </a:prstGeom>
        </p:spPr>
      </p:pic>
    </p:spTree>
  </p:cSld>
  <p:clrMapOvr>
    <a:masterClrMapping/>
  </p:clrMapOvr>
  <p:transition spd="slow" advTm="1867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2339" name="Google Shape;2339;p42"/>
          <p:cNvSpPr txBox="1">
            <a:spLocks noGrp="1"/>
          </p:cNvSpPr>
          <p:nvPr>
            <p:ph type="title"/>
          </p:nvPr>
        </p:nvSpPr>
        <p:spPr>
          <a:xfrm>
            <a:off x="916700" y="695133"/>
            <a:ext cx="10272000" cy="1378400"/>
          </a:xfrm>
          <a:prstGeom prst="rect">
            <a:avLst/>
          </a:prstGeom>
        </p:spPr>
        <p:txBody>
          <a:bodyPr spcFirstLastPara="1" vert="horz" wrap="square" lIns="121900" tIns="121900" rIns="121900" bIns="121900" rtlCol="0" anchor="t" anchorCtr="0">
            <a:noAutofit/>
          </a:bodyPr>
          <a:lstStyle/>
          <a:p>
            <a:pPr>
              <a:buClr>
                <a:schemeClr val="dk1"/>
              </a:buClr>
              <a:buSzPts val="1100"/>
            </a:pPr>
            <a:r>
              <a:rPr lang="en" sz="4000" dirty="0">
                <a:solidFill>
                  <a:schemeClr val="accent3"/>
                </a:solidFill>
              </a:rPr>
              <a:t>Chassis </a:t>
            </a:r>
            <a:r>
              <a:rPr lang="en" sz="4000" dirty="0"/>
              <a:t>Design </a:t>
            </a:r>
            <a:br>
              <a:rPr lang="en" sz="4000" dirty="0"/>
            </a:br>
            <a:r>
              <a:rPr lang="en" sz="1800" dirty="0"/>
              <a:t>Other Parts</a:t>
            </a:r>
            <a:endParaRPr sz="4000" dirty="0"/>
          </a:p>
        </p:txBody>
      </p:sp>
      <p:sp>
        <p:nvSpPr>
          <p:cNvPr id="2340" name="Google Shape;2340;p42"/>
          <p:cNvSpPr txBox="1"/>
          <p:nvPr/>
        </p:nvSpPr>
        <p:spPr>
          <a:xfrm>
            <a:off x="4475633" y="1732501"/>
            <a:ext cx="2382400" cy="492402"/>
          </a:xfrm>
          <a:prstGeom prst="rect">
            <a:avLst/>
          </a:prstGeom>
          <a:noFill/>
          <a:ln>
            <a:noFill/>
          </a:ln>
        </p:spPr>
        <p:txBody>
          <a:bodyPr spcFirstLastPara="1" wrap="square" lIns="121900" tIns="121900" rIns="121900" bIns="121900" anchor="t" anchorCtr="0">
            <a:spAutoFit/>
          </a:bodyPr>
          <a:lstStyle/>
          <a:p>
            <a:r>
              <a:rPr lang="en" sz="1600" dirty="0">
                <a:latin typeface="Share Tech" panose="020B0604020202020204" charset="0"/>
                <a:ea typeface="Hind"/>
                <a:cs typeface="Hind"/>
                <a:sym typeface="Hind"/>
              </a:rPr>
              <a:t>Fiber Chuck</a:t>
            </a:r>
            <a:endParaRPr sz="1600" dirty="0">
              <a:latin typeface="Share Tech" panose="020B0604020202020204" charset="0"/>
              <a:ea typeface="Hind"/>
              <a:cs typeface="Hind"/>
              <a:sym typeface="Hind"/>
            </a:endParaRPr>
          </a:p>
        </p:txBody>
      </p:sp>
      <p:sp>
        <p:nvSpPr>
          <p:cNvPr id="2341" name="Google Shape;2341;p42"/>
          <p:cNvSpPr txBox="1"/>
          <p:nvPr/>
        </p:nvSpPr>
        <p:spPr>
          <a:xfrm>
            <a:off x="5828567" y="5560234"/>
            <a:ext cx="1816400" cy="492402"/>
          </a:xfrm>
          <a:prstGeom prst="rect">
            <a:avLst/>
          </a:prstGeom>
          <a:noFill/>
          <a:ln>
            <a:noFill/>
          </a:ln>
        </p:spPr>
        <p:txBody>
          <a:bodyPr spcFirstLastPara="1" wrap="square" lIns="121900" tIns="121900" rIns="121900" bIns="121900" anchor="t" anchorCtr="0">
            <a:spAutoFit/>
          </a:bodyPr>
          <a:lstStyle/>
          <a:p>
            <a:pPr algn="r"/>
            <a:r>
              <a:rPr lang="en" sz="1600">
                <a:latin typeface="Share Tech" panose="020B0604020202020204" charset="0"/>
                <a:ea typeface="Hind"/>
                <a:cs typeface="Hind"/>
                <a:sym typeface="Hind"/>
              </a:rPr>
              <a:t>Electrical Box</a:t>
            </a:r>
            <a:endParaRPr sz="1600">
              <a:latin typeface="Share Tech" panose="020B0604020202020204" charset="0"/>
              <a:ea typeface="Hind"/>
              <a:cs typeface="Hind"/>
              <a:sym typeface="Hind"/>
            </a:endParaRPr>
          </a:p>
        </p:txBody>
      </p:sp>
      <p:sp>
        <p:nvSpPr>
          <p:cNvPr id="2342" name="Google Shape;2342;p42"/>
          <p:cNvSpPr txBox="1"/>
          <p:nvPr/>
        </p:nvSpPr>
        <p:spPr>
          <a:xfrm>
            <a:off x="4475633" y="4284334"/>
            <a:ext cx="2382400" cy="492402"/>
          </a:xfrm>
          <a:prstGeom prst="rect">
            <a:avLst/>
          </a:prstGeom>
          <a:noFill/>
          <a:ln>
            <a:noFill/>
          </a:ln>
        </p:spPr>
        <p:txBody>
          <a:bodyPr spcFirstLastPara="1" wrap="square" lIns="121900" tIns="121900" rIns="121900" bIns="121900" anchor="t" anchorCtr="0">
            <a:spAutoFit/>
          </a:bodyPr>
          <a:lstStyle/>
          <a:p>
            <a:r>
              <a:rPr lang="en" sz="1600">
                <a:latin typeface="Share Tech" panose="020B0604020202020204" charset="0"/>
                <a:ea typeface="Hind"/>
                <a:cs typeface="Hind"/>
                <a:sym typeface="Hind"/>
              </a:rPr>
              <a:t>Top Hatch</a:t>
            </a:r>
            <a:endParaRPr sz="1600">
              <a:latin typeface="Share Tech" panose="020B0604020202020204" charset="0"/>
              <a:ea typeface="Hind"/>
              <a:cs typeface="Hind"/>
              <a:sym typeface="Hind"/>
            </a:endParaRPr>
          </a:p>
        </p:txBody>
      </p:sp>
      <p:sp>
        <p:nvSpPr>
          <p:cNvPr id="2343" name="Google Shape;2343;p42"/>
          <p:cNvSpPr txBox="1"/>
          <p:nvPr/>
        </p:nvSpPr>
        <p:spPr>
          <a:xfrm>
            <a:off x="5518833" y="3008433"/>
            <a:ext cx="2199600" cy="492402"/>
          </a:xfrm>
          <a:prstGeom prst="rect">
            <a:avLst/>
          </a:prstGeom>
          <a:noFill/>
          <a:ln>
            <a:noFill/>
          </a:ln>
        </p:spPr>
        <p:txBody>
          <a:bodyPr spcFirstLastPara="1" wrap="square" lIns="121900" tIns="121900" rIns="121900" bIns="121900" anchor="t" anchorCtr="0">
            <a:spAutoFit/>
          </a:bodyPr>
          <a:lstStyle/>
          <a:p>
            <a:pPr algn="r"/>
            <a:r>
              <a:rPr lang="en" sz="1600">
                <a:latin typeface="Share Tech" panose="020B0604020202020204" charset="0"/>
                <a:ea typeface="Hind"/>
                <a:cs typeface="Hind"/>
                <a:sym typeface="Hind"/>
              </a:rPr>
              <a:t>Front Door Hatch</a:t>
            </a:r>
            <a:endParaRPr sz="1600">
              <a:latin typeface="Share Tech" panose="020B0604020202020204" charset="0"/>
              <a:ea typeface="Hind"/>
              <a:cs typeface="Hind"/>
              <a:sym typeface="Hind"/>
            </a:endParaRPr>
          </a:p>
        </p:txBody>
      </p:sp>
      <p:pic>
        <p:nvPicPr>
          <p:cNvPr id="2344" name="Google Shape;2344;p42"/>
          <p:cNvPicPr preferRelativeResize="0"/>
          <p:nvPr/>
        </p:nvPicPr>
        <p:blipFill>
          <a:blip r:embed="rId5">
            <a:alphaModFix/>
          </a:blip>
          <a:stretch>
            <a:fillRect/>
          </a:stretch>
        </p:blipFill>
        <p:spPr>
          <a:xfrm>
            <a:off x="11188700" y="0"/>
            <a:ext cx="1003301" cy="1259867"/>
          </a:xfrm>
          <a:prstGeom prst="rect">
            <a:avLst/>
          </a:prstGeom>
          <a:noFill/>
          <a:ln>
            <a:noFill/>
          </a:ln>
        </p:spPr>
      </p:pic>
      <p:pic>
        <p:nvPicPr>
          <p:cNvPr id="2345" name="Google Shape;2345;p42"/>
          <p:cNvPicPr preferRelativeResize="0"/>
          <p:nvPr/>
        </p:nvPicPr>
        <p:blipFill>
          <a:blip r:embed="rId6">
            <a:alphaModFix/>
          </a:blip>
          <a:stretch>
            <a:fillRect/>
          </a:stretch>
        </p:blipFill>
        <p:spPr>
          <a:xfrm>
            <a:off x="7718667" y="1732501"/>
            <a:ext cx="3558933" cy="2382367"/>
          </a:xfrm>
          <a:prstGeom prst="rect">
            <a:avLst/>
          </a:prstGeom>
          <a:noFill/>
          <a:ln>
            <a:noFill/>
          </a:ln>
        </p:spPr>
      </p:pic>
      <p:pic>
        <p:nvPicPr>
          <p:cNvPr id="2346" name="Google Shape;2346;p42"/>
          <p:cNvPicPr preferRelativeResize="0"/>
          <p:nvPr/>
        </p:nvPicPr>
        <p:blipFill>
          <a:blip r:embed="rId7">
            <a:alphaModFix/>
          </a:blip>
          <a:stretch>
            <a:fillRect/>
          </a:stretch>
        </p:blipFill>
        <p:spPr>
          <a:xfrm>
            <a:off x="916700" y="4284333"/>
            <a:ext cx="3558933" cy="2382368"/>
          </a:xfrm>
          <a:prstGeom prst="rect">
            <a:avLst/>
          </a:prstGeom>
          <a:noFill/>
          <a:ln>
            <a:noFill/>
          </a:ln>
        </p:spPr>
      </p:pic>
      <p:pic>
        <p:nvPicPr>
          <p:cNvPr id="2347" name="Google Shape;2347;p42"/>
          <p:cNvPicPr preferRelativeResize="0"/>
          <p:nvPr/>
        </p:nvPicPr>
        <p:blipFill>
          <a:blip r:embed="rId8">
            <a:alphaModFix/>
          </a:blip>
          <a:stretch>
            <a:fillRect/>
          </a:stretch>
        </p:blipFill>
        <p:spPr>
          <a:xfrm>
            <a:off x="916701" y="1732500"/>
            <a:ext cx="3558932" cy="2382368"/>
          </a:xfrm>
          <a:prstGeom prst="rect">
            <a:avLst/>
          </a:prstGeom>
          <a:noFill/>
          <a:ln>
            <a:noFill/>
          </a:ln>
        </p:spPr>
      </p:pic>
      <p:pic>
        <p:nvPicPr>
          <p:cNvPr id="2348" name="Google Shape;2348;p42"/>
          <p:cNvPicPr preferRelativeResize="0"/>
          <p:nvPr/>
        </p:nvPicPr>
        <p:blipFill>
          <a:blip r:embed="rId9">
            <a:alphaModFix/>
          </a:blip>
          <a:stretch>
            <a:fillRect/>
          </a:stretch>
        </p:blipFill>
        <p:spPr>
          <a:xfrm>
            <a:off x="7718667" y="4284334"/>
            <a:ext cx="3558933" cy="2382365"/>
          </a:xfrm>
          <a:prstGeom prst="rect">
            <a:avLst/>
          </a:prstGeom>
          <a:noFill/>
          <a:ln>
            <a:noFill/>
          </a:ln>
        </p:spPr>
      </p:pic>
      <p:pic>
        <p:nvPicPr>
          <p:cNvPr id="4" name="Audio 3">
            <a:hlinkClick r:id="" action="ppaction://media"/>
            <a:extLst>
              <a:ext uri="{FF2B5EF4-FFF2-40B4-BE49-F238E27FC236}">
                <a16:creationId xmlns:a16="http://schemas.microsoft.com/office/drawing/2014/main" id="{A624D027-206E-81A7-B95F-C9F90970351F}"/>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815702" y="5475516"/>
            <a:ext cx="2057400" cy="2057400"/>
          </a:xfrm>
          <a:prstGeom prst="ellipse">
            <a:avLst/>
          </a:prstGeom>
        </p:spPr>
      </p:pic>
    </p:spTree>
  </p:cSld>
  <p:clrMapOvr>
    <a:masterClrMapping/>
  </p:clrMapOvr>
  <p:transition spd="slow" advTm="2668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61"/>
        <p:cNvGrpSpPr/>
        <p:nvPr/>
      </p:nvGrpSpPr>
      <p:grpSpPr>
        <a:xfrm>
          <a:off x="0" y="0"/>
          <a:ext cx="0" cy="0"/>
          <a:chOff x="0" y="0"/>
          <a:chExt cx="0" cy="0"/>
        </a:xfrm>
      </p:grpSpPr>
      <p:sp>
        <p:nvSpPr>
          <p:cNvPr id="2362" name="Google Shape;2362;p44"/>
          <p:cNvSpPr txBox="1">
            <a:spLocks noGrp="1"/>
          </p:cNvSpPr>
          <p:nvPr>
            <p:ph type="title"/>
          </p:nvPr>
        </p:nvSpPr>
        <p:spPr>
          <a:xfrm>
            <a:off x="5418349" y="3079400"/>
            <a:ext cx="5374000" cy="1206400"/>
          </a:xfrm>
          <a:prstGeom prst="rect">
            <a:avLst/>
          </a:prstGeom>
        </p:spPr>
        <p:txBody>
          <a:bodyPr spcFirstLastPara="1" vert="horz" wrap="square" lIns="121900" tIns="121900" rIns="121900" bIns="121900" rtlCol="0" anchor="ctr" anchorCtr="0">
            <a:noAutofit/>
          </a:bodyPr>
          <a:lstStyle/>
          <a:p>
            <a:pPr algn="ctr"/>
            <a:r>
              <a:rPr lang="en" sz="4000" dirty="0"/>
              <a:t>Chassis</a:t>
            </a:r>
            <a:endParaRPr sz="4000" dirty="0"/>
          </a:p>
        </p:txBody>
      </p:sp>
      <p:sp>
        <p:nvSpPr>
          <p:cNvPr id="2363" name="Google Shape;2363;p44"/>
          <p:cNvSpPr txBox="1">
            <a:spLocks noGrp="1"/>
          </p:cNvSpPr>
          <p:nvPr>
            <p:ph type="title" idx="2"/>
          </p:nvPr>
        </p:nvSpPr>
        <p:spPr>
          <a:xfrm>
            <a:off x="7397744" y="1992633"/>
            <a:ext cx="1415200" cy="959600"/>
          </a:xfrm>
          <a:prstGeom prst="rect">
            <a:avLst/>
          </a:prstGeom>
        </p:spPr>
        <p:txBody>
          <a:bodyPr spcFirstLastPara="1" vert="horz" wrap="square" lIns="121900" tIns="121900" rIns="121900" bIns="121900" rtlCol="0" anchor="ctr" anchorCtr="0">
            <a:noAutofit/>
          </a:bodyPr>
          <a:lstStyle/>
          <a:p>
            <a:pPr algn="ctr"/>
            <a:r>
              <a:rPr lang="en"/>
              <a:t>02</a:t>
            </a:r>
            <a:endParaRPr/>
          </a:p>
        </p:txBody>
      </p:sp>
      <p:sp>
        <p:nvSpPr>
          <p:cNvPr id="2364" name="Google Shape;2364;p44"/>
          <p:cNvSpPr txBox="1">
            <a:spLocks noGrp="1"/>
          </p:cNvSpPr>
          <p:nvPr>
            <p:ph type="subTitle" idx="1"/>
          </p:nvPr>
        </p:nvSpPr>
        <p:spPr>
          <a:xfrm>
            <a:off x="5418333" y="4412967"/>
            <a:ext cx="5374000" cy="541200"/>
          </a:xfrm>
          <a:prstGeom prst="rect">
            <a:avLst/>
          </a:prstGeom>
        </p:spPr>
        <p:txBody>
          <a:bodyPr spcFirstLastPara="1" vert="horz" wrap="square" lIns="121900" tIns="121900" rIns="121900" bIns="121900" rtlCol="0" anchor="t" anchorCtr="0">
            <a:noAutofit/>
          </a:bodyPr>
          <a:lstStyle/>
          <a:p>
            <a:pPr marL="0" indent="0"/>
            <a:r>
              <a:rPr lang="en" sz="2400" dirty="0"/>
              <a:t>Construction</a:t>
            </a:r>
            <a:endParaRPr sz="2400" dirty="0"/>
          </a:p>
        </p:txBody>
      </p:sp>
      <p:pic>
        <p:nvPicPr>
          <p:cNvPr id="2365" name="Google Shape;2365;p44"/>
          <p:cNvPicPr preferRelativeResize="0">
            <a:picLocks noGrp="1"/>
          </p:cNvPicPr>
          <p:nvPr>
            <p:ph type="pic" idx="3"/>
          </p:nvPr>
        </p:nvPicPr>
        <p:blipFill rotWithShape="1">
          <a:blip r:embed="rId3">
            <a:alphaModFix/>
          </a:blip>
          <a:srcRect t="3908" b="3917"/>
          <a:stretch/>
        </p:blipFill>
        <p:spPr>
          <a:xfrm>
            <a:off x="1277852" y="1315800"/>
            <a:ext cx="3438801" cy="4226403"/>
          </a:xfrm>
          <a:prstGeom prst="rect">
            <a:avLst/>
          </a:prstGeom>
        </p:spPr>
      </p:pic>
      <p:pic>
        <p:nvPicPr>
          <p:cNvPr id="2" name="Google Shape;2344;p42">
            <a:extLst>
              <a:ext uri="{FF2B5EF4-FFF2-40B4-BE49-F238E27FC236}">
                <a16:creationId xmlns:a16="http://schemas.microsoft.com/office/drawing/2014/main" id="{72E9A645-B65A-7858-FD27-0CAAE8F0BFFA}"/>
              </a:ext>
            </a:extLst>
          </p:cNvPr>
          <p:cNvPicPr preferRelativeResize="0"/>
          <p:nvPr/>
        </p:nvPicPr>
        <p:blipFill>
          <a:blip r:embed="rId4">
            <a:alphaModFix/>
          </a:blip>
          <a:stretch>
            <a:fillRect/>
          </a:stretch>
        </p:blipFill>
        <p:spPr>
          <a:xfrm>
            <a:off x="11188700" y="0"/>
            <a:ext cx="1003301" cy="1259867"/>
          </a:xfrm>
          <a:prstGeom prst="rect">
            <a:avLst/>
          </a:prstGeom>
          <a:noFill/>
          <a:ln>
            <a:noFill/>
          </a:ln>
        </p:spPr>
      </p:pic>
    </p:spTree>
  </p:cSld>
  <p:clrMapOvr>
    <a:masterClrMapping/>
  </p:clrMapOvr>
  <p:transition spd="slow" advTm="3000">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9"/>
        <p:cNvGrpSpPr/>
        <p:nvPr/>
      </p:nvGrpSpPr>
      <p:grpSpPr>
        <a:xfrm>
          <a:off x="0" y="0"/>
          <a:ext cx="0" cy="0"/>
          <a:chOff x="0" y="0"/>
          <a:chExt cx="0" cy="0"/>
        </a:xfrm>
      </p:grpSpPr>
      <p:sp>
        <p:nvSpPr>
          <p:cNvPr id="2370" name="Google Shape;2370;p45"/>
          <p:cNvSpPr txBox="1">
            <a:spLocks noGrp="1"/>
          </p:cNvSpPr>
          <p:nvPr>
            <p:ph type="title"/>
          </p:nvPr>
        </p:nvSpPr>
        <p:spPr>
          <a:xfrm>
            <a:off x="916700" y="695133"/>
            <a:ext cx="10272000" cy="1037200"/>
          </a:xfrm>
          <a:prstGeom prst="rect">
            <a:avLst/>
          </a:prstGeom>
        </p:spPr>
        <p:txBody>
          <a:bodyPr spcFirstLastPara="1" vert="horz" wrap="square" lIns="121900" tIns="121900" rIns="121900" bIns="121900" rtlCol="0" anchor="t" anchorCtr="0">
            <a:noAutofit/>
          </a:bodyPr>
          <a:lstStyle/>
          <a:p>
            <a:pPr>
              <a:buClr>
                <a:schemeClr val="dk1"/>
              </a:buClr>
              <a:buSzPts val="1100"/>
            </a:pPr>
            <a:r>
              <a:rPr lang="en" sz="4000" dirty="0">
                <a:solidFill>
                  <a:schemeClr val="accent3"/>
                </a:solidFill>
              </a:rPr>
              <a:t>Chassis </a:t>
            </a:r>
            <a:r>
              <a:rPr lang="en" sz="4000" dirty="0"/>
              <a:t>Construction</a:t>
            </a:r>
            <a:endParaRPr sz="4000" dirty="0"/>
          </a:p>
        </p:txBody>
      </p:sp>
      <p:pic>
        <p:nvPicPr>
          <p:cNvPr id="2371" name="Google Shape;2371;p45"/>
          <p:cNvPicPr preferRelativeResize="0"/>
          <p:nvPr/>
        </p:nvPicPr>
        <p:blipFill>
          <a:blip r:embed="rId5">
            <a:alphaModFix/>
          </a:blip>
          <a:stretch>
            <a:fillRect/>
          </a:stretch>
        </p:blipFill>
        <p:spPr>
          <a:xfrm>
            <a:off x="11188700" y="0"/>
            <a:ext cx="1003301" cy="1259867"/>
          </a:xfrm>
          <a:prstGeom prst="rect">
            <a:avLst/>
          </a:prstGeom>
          <a:noFill/>
          <a:ln>
            <a:noFill/>
          </a:ln>
        </p:spPr>
      </p:pic>
      <p:pic>
        <p:nvPicPr>
          <p:cNvPr id="2372" name="Google Shape;2372;p45"/>
          <p:cNvPicPr preferRelativeResize="0"/>
          <p:nvPr/>
        </p:nvPicPr>
        <p:blipFill>
          <a:blip r:embed="rId6">
            <a:alphaModFix/>
          </a:blip>
          <a:stretch>
            <a:fillRect/>
          </a:stretch>
        </p:blipFill>
        <p:spPr>
          <a:xfrm>
            <a:off x="916697" y="4198903"/>
            <a:ext cx="3558935" cy="2382367"/>
          </a:xfrm>
          <a:prstGeom prst="rect">
            <a:avLst/>
          </a:prstGeom>
          <a:noFill/>
          <a:ln>
            <a:noFill/>
          </a:ln>
        </p:spPr>
      </p:pic>
      <p:pic>
        <p:nvPicPr>
          <p:cNvPr id="2373" name="Google Shape;2373;p45"/>
          <p:cNvPicPr preferRelativeResize="0"/>
          <p:nvPr/>
        </p:nvPicPr>
        <p:blipFill>
          <a:blip r:embed="rId7">
            <a:alphaModFix/>
          </a:blip>
          <a:stretch>
            <a:fillRect/>
          </a:stretch>
        </p:blipFill>
        <p:spPr>
          <a:xfrm>
            <a:off x="916700" y="1631234"/>
            <a:ext cx="3558932" cy="2382367"/>
          </a:xfrm>
          <a:prstGeom prst="rect">
            <a:avLst/>
          </a:prstGeom>
          <a:noFill/>
          <a:ln>
            <a:noFill/>
          </a:ln>
        </p:spPr>
      </p:pic>
      <p:pic>
        <p:nvPicPr>
          <p:cNvPr id="2374" name="Google Shape;2374;p45"/>
          <p:cNvPicPr preferRelativeResize="0"/>
          <p:nvPr/>
        </p:nvPicPr>
        <p:blipFill>
          <a:blip r:embed="rId8">
            <a:alphaModFix/>
          </a:blip>
          <a:stretch>
            <a:fillRect/>
          </a:stretch>
        </p:blipFill>
        <p:spPr>
          <a:xfrm>
            <a:off x="4884339" y="1631234"/>
            <a:ext cx="3712528" cy="4950036"/>
          </a:xfrm>
          <a:prstGeom prst="rect">
            <a:avLst/>
          </a:prstGeom>
          <a:noFill/>
          <a:ln>
            <a:noFill/>
          </a:ln>
        </p:spPr>
      </p:pic>
      <p:pic>
        <p:nvPicPr>
          <p:cNvPr id="17" name="Audio 16">
            <a:hlinkClick r:id="" action="ppaction://media"/>
            <a:extLst>
              <a:ext uri="{FF2B5EF4-FFF2-40B4-BE49-F238E27FC236}">
                <a16:creationId xmlns:a16="http://schemas.microsoft.com/office/drawing/2014/main" id="{F5222F34-571E-A60C-9078-E938508D5C57}"/>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8089280" y="5459971"/>
            <a:ext cx="2057400" cy="2057400"/>
          </a:xfrm>
          <a:prstGeom prst="ellipse">
            <a:avLst/>
          </a:prstGeom>
        </p:spPr>
      </p:pic>
    </p:spTree>
  </p:cSld>
  <p:clrMapOvr>
    <a:masterClrMapping/>
  </p:clrMapOvr>
  <p:transition spd="slow" advTm="3342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78"/>
        <p:cNvGrpSpPr/>
        <p:nvPr/>
      </p:nvGrpSpPr>
      <p:grpSpPr>
        <a:xfrm>
          <a:off x="0" y="0"/>
          <a:ext cx="0" cy="0"/>
          <a:chOff x="0" y="0"/>
          <a:chExt cx="0" cy="0"/>
        </a:xfrm>
      </p:grpSpPr>
      <p:sp>
        <p:nvSpPr>
          <p:cNvPr id="2379" name="Google Shape;2379;p46"/>
          <p:cNvSpPr txBox="1">
            <a:spLocks noGrp="1"/>
          </p:cNvSpPr>
          <p:nvPr>
            <p:ph type="title"/>
          </p:nvPr>
        </p:nvSpPr>
        <p:spPr>
          <a:xfrm>
            <a:off x="5418349" y="3079400"/>
            <a:ext cx="5374000" cy="1206400"/>
          </a:xfrm>
          <a:prstGeom prst="rect">
            <a:avLst/>
          </a:prstGeom>
        </p:spPr>
        <p:txBody>
          <a:bodyPr spcFirstLastPara="1" vert="horz" wrap="square" lIns="121900" tIns="121900" rIns="121900" bIns="121900" rtlCol="0" anchor="ctr" anchorCtr="0">
            <a:noAutofit/>
          </a:bodyPr>
          <a:lstStyle/>
          <a:p>
            <a:pPr algn="ctr"/>
            <a:r>
              <a:rPr lang="en" sz="4000" dirty="0"/>
              <a:t>Electrical</a:t>
            </a:r>
            <a:endParaRPr sz="4000" dirty="0"/>
          </a:p>
        </p:txBody>
      </p:sp>
      <p:sp>
        <p:nvSpPr>
          <p:cNvPr id="2380" name="Google Shape;2380;p46"/>
          <p:cNvSpPr txBox="1">
            <a:spLocks noGrp="1"/>
          </p:cNvSpPr>
          <p:nvPr>
            <p:ph type="title" idx="2"/>
          </p:nvPr>
        </p:nvSpPr>
        <p:spPr>
          <a:xfrm>
            <a:off x="7397744" y="1992633"/>
            <a:ext cx="1415200" cy="959600"/>
          </a:xfrm>
          <a:prstGeom prst="rect">
            <a:avLst/>
          </a:prstGeom>
        </p:spPr>
        <p:txBody>
          <a:bodyPr spcFirstLastPara="1" vert="horz" wrap="square" lIns="121900" tIns="121900" rIns="121900" bIns="121900" rtlCol="0" anchor="ctr" anchorCtr="0">
            <a:noAutofit/>
          </a:bodyPr>
          <a:lstStyle/>
          <a:p>
            <a:pPr algn="ctr"/>
            <a:r>
              <a:rPr lang="en"/>
              <a:t>03</a:t>
            </a:r>
            <a:endParaRPr/>
          </a:p>
        </p:txBody>
      </p:sp>
      <p:sp>
        <p:nvSpPr>
          <p:cNvPr id="2381" name="Google Shape;2381;p46"/>
          <p:cNvSpPr txBox="1">
            <a:spLocks noGrp="1"/>
          </p:cNvSpPr>
          <p:nvPr>
            <p:ph type="subTitle" idx="1"/>
          </p:nvPr>
        </p:nvSpPr>
        <p:spPr>
          <a:xfrm>
            <a:off x="5418333" y="4412967"/>
            <a:ext cx="5374000" cy="541200"/>
          </a:xfrm>
          <a:prstGeom prst="rect">
            <a:avLst/>
          </a:prstGeom>
        </p:spPr>
        <p:txBody>
          <a:bodyPr spcFirstLastPara="1" vert="horz" wrap="square" lIns="121900" tIns="121900" rIns="121900" bIns="121900" rtlCol="0" anchor="t" anchorCtr="0">
            <a:noAutofit/>
          </a:bodyPr>
          <a:lstStyle/>
          <a:p>
            <a:pPr marL="0" indent="0"/>
            <a:r>
              <a:rPr lang="en" sz="2400" dirty="0"/>
              <a:t>Design and Integration</a:t>
            </a:r>
            <a:endParaRPr dirty="0">
              <a:solidFill>
                <a:schemeClr val="accent3"/>
              </a:solidFill>
            </a:endParaRPr>
          </a:p>
        </p:txBody>
      </p:sp>
      <p:pic>
        <p:nvPicPr>
          <p:cNvPr id="2382" name="Google Shape;2382;p46"/>
          <p:cNvPicPr preferRelativeResize="0">
            <a:picLocks noGrp="1"/>
          </p:cNvPicPr>
          <p:nvPr>
            <p:ph type="pic" idx="3"/>
          </p:nvPr>
        </p:nvPicPr>
        <p:blipFill rotWithShape="1">
          <a:blip r:embed="rId3">
            <a:alphaModFix/>
          </a:blip>
          <a:srcRect l="22886" r="22892"/>
          <a:stretch/>
        </p:blipFill>
        <p:spPr>
          <a:xfrm>
            <a:off x="1277852" y="1315801"/>
            <a:ext cx="3438801" cy="4226399"/>
          </a:xfrm>
          <a:prstGeom prst="rect">
            <a:avLst/>
          </a:prstGeom>
        </p:spPr>
      </p:pic>
      <p:grpSp>
        <p:nvGrpSpPr>
          <p:cNvPr id="2383" name="Google Shape;2383;p46"/>
          <p:cNvGrpSpPr/>
          <p:nvPr/>
        </p:nvGrpSpPr>
        <p:grpSpPr>
          <a:xfrm>
            <a:off x="7746634" y="1360867"/>
            <a:ext cx="717367" cy="210400"/>
            <a:chOff x="2575325" y="1348650"/>
            <a:chExt cx="538025" cy="157800"/>
          </a:xfrm>
        </p:grpSpPr>
        <p:sp>
          <p:nvSpPr>
            <p:cNvPr id="2384" name="Google Shape;2384;p46"/>
            <p:cNvSpPr/>
            <p:nvPr/>
          </p:nvSpPr>
          <p:spPr>
            <a:xfrm>
              <a:off x="2575325" y="1348650"/>
              <a:ext cx="157800" cy="157800"/>
            </a:xfrm>
            <a:prstGeom prst="ellipse">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2385" name="Google Shape;2385;p46"/>
            <p:cNvSpPr/>
            <p:nvPr/>
          </p:nvSpPr>
          <p:spPr>
            <a:xfrm>
              <a:off x="2765438" y="1348650"/>
              <a:ext cx="157800" cy="157800"/>
            </a:xfrm>
            <a:prstGeom prst="ellipse">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2386" name="Google Shape;2386;p46"/>
            <p:cNvSpPr/>
            <p:nvPr/>
          </p:nvSpPr>
          <p:spPr>
            <a:xfrm>
              <a:off x="2955550" y="1348650"/>
              <a:ext cx="157800" cy="157800"/>
            </a:xfrm>
            <a:prstGeom prst="ellipse">
              <a:avLst/>
            </a:prstGeom>
            <a:solidFill>
              <a:schemeClr val="accent3"/>
            </a:solidFill>
            <a:ln>
              <a:noFill/>
            </a:ln>
          </p:spPr>
          <p:txBody>
            <a:bodyPr spcFirstLastPara="1" wrap="square" lIns="121900" tIns="121900" rIns="121900" bIns="121900" anchor="ctr" anchorCtr="0">
              <a:noAutofit/>
            </a:bodyPr>
            <a:lstStyle/>
            <a:p>
              <a:endParaRPr sz="2400"/>
            </a:p>
          </p:txBody>
        </p:sp>
      </p:grpSp>
    </p:spTree>
  </p:cSld>
  <p:clrMapOvr>
    <a:masterClrMapping/>
  </p:clrMapOvr>
  <p:transition spd="slow" advTm="3000">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0"/>
        <p:cNvGrpSpPr/>
        <p:nvPr/>
      </p:nvGrpSpPr>
      <p:grpSpPr>
        <a:xfrm>
          <a:off x="0" y="0"/>
          <a:ext cx="0" cy="0"/>
          <a:chOff x="0" y="0"/>
          <a:chExt cx="0" cy="0"/>
        </a:xfrm>
      </p:grpSpPr>
      <p:sp>
        <p:nvSpPr>
          <p:cNvPr id="14" name="Google Shape;273;p40">
            <a:extLst>
              <a:ext uri="{FF2B5EF4-FFF2-40B4-BE49-F238E27FC236}">
                <a16:creationId xmlns:a16="http://schemas.microsoft.com/office/drawing/2014/main" id="{356AF334-E11C-B0CA-D8AB-E6A25FF1567B}"/>
              </a:ext>
            </a:extLst>
          </p:cNvPr>
          <p:cNvSpPr txBox="1">
            <a:spLocks noGrp="1"/>
          </p:cNvSpPr>
          <p:nvPr>
            <p:ph type="title"/>
          </p:nvPr>
        </p:nvSpPr>
        <p:spPr>
          <a:xfrm>
            <a:off x="2746258" y="643532"/>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solidFill>
                  <a:schemeClr val="accent3"/>
                </a:solidFill>
              </a:rPr>
              <a:t>Electrical</a:t>
            </a:r>
            <a:r>
              <a:rPr lang="en" dirty="0">
                <a:solidFill>
                  <a:srgbClr val="2F2F2F"/>
                </a:solidFill>
              </a:rPr>
              <a:t> Goals and Objectives</a:t>
            </a:r>
            <a:endParaRPr dirty="0">
              <a:solidFill>
                <a:srgbClr val="2F2F2F"/>
              </a:solidFill>
            </a:endParaRPr>
          </a:p>
        </p:txBody>
      </p:sp>
      <p:sp>
        <p:nvSpPr>
          <p:cNvPr id="15" name="Google Shape;274;p40">
            <a:extLst>
              <a:ext uri="{FF2B5EF4-FFF2-40B4-BE49-F238E27FC236}">
                <a16:creationId xmlns:a16="http://schemas.microsoft.com/office/drawing/2014/main" id="{AC931606-73E7-178D-3D34-AC33DB3B707F}"/>
              </a:ext>
            </a:extLst>
          </p:cNvPr>
          <p:cNvSpPr txBox="1">
            <a:spLocks/>
          </p:cNvSpPr>
          <p:nvPr/>
        </p:nvSpPr>
        <p:spPr>
          <a:xfrm>
            <a:off x="2886108" y="2004600"/>
            <a:ext cx="3774300" cy="2848800"/>
          </a:xfrm>
          <a:prstGeom prst="rect">
            <a:avLst/>
          </a:prstGeom>
        </p:spPr>
        <p:txBody>
          <a:bodyPr spcFirstLastPara="1" vert="horz" wrap="square" lIns="91425" tIns="91425" rIns="91425" bIns="91425" rtlCol="0" anchor="t" anchorCtr="0">
            <a:normAutofit/>
          </a:bodyPr>
          <a:lstStyle>
            <a:lvl1pPr marL="228600" lvl="0" indent="-228600" algn="r" defTabSz="914400" rtl="0" eaLnBrk="1" latinLnBrk="0" hangingPunct="1">
              <a:lnSpc>
                <a:spcPct val="90000"/>
              </a:lnSpc>
              <a:spcBef>
                <a:spcPts val="0"/>
              </a:spcBef>
              <a:spcAft>
                <a:spcPts val="0"/>
              </a:spcAft>
              <a:buSzPts val="1400"/>
              <a:buFont typeface="Arial" panose="020B0604020202020204" pitchFamily="34" charset="0"/>
              <a:buNone/>
              <a:defRPr sz="2800" kern="1200">
                <a:solidFill>
                  <a:schemeClr val="tx1"/>
                </a:solidFill>
                <a:latin typeface="+mn-lt"/>
                <a:ea typeface="+mn-ea"/>
                <a:cs typeface="+mn-cs"/>
              </a:defRPr>
            </a:lvl1pPr>
            <a:lvl2pPr marL="685800" lvl="1" indent="-228600" algn="l" defTabSz="914400" rtl="0" eaLnBrk="1" latinLnBrk="0" hangingPunct="1">
              <a:lnSpc>
                <a:spcPct val="100000"/>
              </a:lnSpc>
              <a:spcBef>
                <a:spcPts val="0"/>
              </a:spcBef>
              <a:spcAft>
                <a:spcPts val="0"/>
              </a:spcAft>
              <a:buSzPts val="2100"/>
              <a:buFont typeface="Arial" panose="020B0604020202020204" pitchFamily="34" charset="0"/>
              <a:buNone/>
              <a:defRPr sz="2800" kern="1200">
                <a:solidFill>
                  <a:schemeClr val="tx1"/>
                </a:solidFill>
                <a:latin typeface="+mn-lt"/>
                <a:ea typeface="+mn-ea"/>
                <a:cs typeface="+mn-cs"/>
              </a:defRPr>
            </a:lvl2pPr>
            <a:lvl3pPr marL="1143000" lvl="2" indent="-228600" algn="l" defTabSz="914400" rtl="0" eaLnBrk="1" latinLnBrk="0" hangingPunct="1">
              <a:lnSpc>
                <a:spcPct val="100000"/>
              </a:lnSpc>
              <a:spcBef>
                <a:spcPts val="0"/>
              </a:spcBef>
              <a:spcAft>
                <a:spcPts val="0"/>
              </a:spcAft>
              <a:buSzPts val="2100"/>
              <a:buFont typeface="Arial" panose="020B0604020202020204" pitchFamily="34" charset="0"/>
              <a:buNone/>
              <a:defRPr sz="2800" kern="1200">
                <a:solidFill>
                  <a:schemeClr val="tx1"/>
                </a:solidFill>
                <a:latin typeface="+mn-lt"/>
                <a:ea typeface="+mn-ea"/>
                <a:cs typeface="+mn-cs"/>
              </a:defRPr>
            </a:lvl3pPr>
            <a:lvl4pPr marL="1600200" lvl="3" indent="-228600" algn="l" defTabSz="914400" rtl="0" eaLnBrk="1" latinLnBrk="0" hangingPunct="1">
              <a:lnSpc>
                <a:spcPct val="100000"/>
              </a:lnSpc>
              <a:spcBef>
                <a:spcPts val="0"/>
              </a:spcBef>
              <a:spcAft>
                <a:spcPts val="0"/>
              </a:spcAft>
              <a:buSzPts val="2100"/>
              <a:buFont typeface="Arial" panose="020B0604020202020204" pitchFamily="34" charset="0"/>
              <a:buNone/>
              <a:defRPr sz="2800" kern="1200">
                <a:solidFill>
                  <a:schemeClr val="tx1"/>
                </a:solidFill>
                <a:latin typeface="+mn-lt"/>
                <a:ea typeface="+mn-ea"/>
                <a:cs typeface="+mn-cs"/>
              </a:defRPr>
            </a:lvl4pPr>
            <a:lvl5pPr marL="2057400" lvl="4" indent="-228600" algn="l" defTabSz="914400" rtl="0" eaLnBrk="1" latinLnBrk="0" hangingPunct="1">
              <a:lnSpc>
                <a:spcPct val="100000"/>
              </a:lnSpc>
              <a:spcBef>
                <a:spcPts val="0"/>
              </a:spcBef>
              <a:spcAft>
                <a:spcPts val="0"/>
              </a:spcAft>
              <a:buSzPts val="2100"/>
              <a:buFont typeface="Arial" panose="020B0604020202020204" pitchFamily="34" charset="0"/>
              <a:buNone/>
              <a:defRPr sz="2800" kern="1200">
                <a:solidFill>
                  <a:schemeClr val="tx1"/>
                </a:solidFill>
                <a:latin typeface="+mn-lt"/>
                <a:ea typeface="+mn-ea"/>
                <a:cs typeface="+mn-cs"/>
              </a:defRPr>
            </a:lvl5pPr>
            <a:lvl6pPr marL="2514600" lvl="5" indent="-228600" algn="l" defTabSz="914400" rtl="0" eaLnBrk="1" latinLnBrk="0" hangingPunct="1">
              <a:lnSpc>
                <a:spcPct val="100000"/>
              </a:lnSpc>
              <a:spcBef>
                <a:spcPts val="0"/>
              </a:spcBef>
              <a:spcAft>
                <a:spcPts val="0"/>
              </a:spcAft>
              <a:buSzPts val="2100"/>
              <a:buFont typeface="Arial" panose="020B0604020202020204" pitchFamily="34" charset="0"/>
              <a:buNone/>
              <a:defRPr sz="2800" kern="1200">
                <a:solidFill>
                  <a:schemeClr val="tx1"/>
                </a:solidFill>
                <a:latin typeface="+mn-lt"/>
                <a:ea typeface="+mn-ea"/>
                <a:cs typeface="+mn-cs"/>
              </a:defRPr>
            </a:lvl6pPr>
            <a:lvl7pPr marL="2971800" lvl="6" indent="-228600" algn="l" defTabSz="914400" rtl="0" eaLnBrk="1" latinLnBrk="0" hangingPunct="1">
              <a:lnSpc>
                <a:spcPct val="100000"/>
              </a:lnSpc>
              <a:spcBef>
                <a:spcPts val="0"/>
              </a:spcBef>
              <a:spcAft>
                <a:spcPts val="0"/>
              </a:spcAft>
              <a:buSzPts val="2100"/>
              <a:buFont typeface="Arial" panose="020B0604020202020204" pitchFamily="34" charset="0"/>
              <a:buNone/>
              <a:defRPr sz="2800" kern="1200">
                <a:solidFill>
                  <a:schemeClr val="tx1"/>
                </a:solidFill>
                <a:latin typeface="+mn-lt"/>
                <a:ea typeface="+mn-ea"/>
                <a:cs typeface="+mn-cs"/>
              </a:defRPr>
            </a:lvl7pPr>
            <a:lvl8pPr marL="3429000" lvl="7" indent="-228600" algn="l" defTabSz="914400" rtl="0" eaLnBrk="1" latinLnBrk="0" hangingPunct="1">
              <a:lnSpc>
                <a:spcPct val="100000"/>
              </a:lnSpc>
              <a:spcBef>
                <a:spcPts val="0"/>
              </a:spcBef>
              <a:spcAft>
                <a:spcPts val="0"/>
              </a:spcAft>
              <a:buSzPts val="2100"/>
              <a:buFont typeface="Arial" panose="020B0604020202020204" pitchFamily="34" charset="0"/>
              <a:buNone/>
              <a:defRPr sz="2800" kern="1200">
                <a:solidFill>
                  <a:schemeClr val="tx1"/>
                </a:solidFill>
                <a:latin typeface="+mn-lt"/>
                <a:ea typeface="+mn-ea"/>
                <a:cs typeface="+mn-cs"/>
              </a:defRPr>
            </a:lvl8pPr>
            <a:lvl9pPr marL="3886200" lvl="8" indent="-228600" algn="l" defTabSz="914400" rtl="0" eaLnBrk="1" latinLnBrk="0" hangingPunct="1">
              <a:lnSpc>
                <a:spcPct val="100000"/>
              </a:lnSpc>
              <a:spcBef>
                <a:spcPts val="0"/>
              </a:spcBef>
              <a:spcAft>
                <a:spcPts val="0"/>
              </a:spcAft>
              <a:buSzPts val="2100"/>
              <a:buFont typeface="Arial" panose="020B0604020202020204" pitchFamily="34" charset="0"/>
              <a:buNone/>
              <a:defRPr sz="2800" kern="1200">
                <a:solidFill>
                  <a:schemeClr val="tx1"/>
                </a:solidFill>
                <a:latin typeface="+mn-lt"/>
                <a:ea typeface="+mn-ea"/>
                <a:cs typeface="+mn-cs"/>
              </a:defRPr>
            </a:lvl9pPr>
          </a:lstStyle>
          <a:p>
            <a:pPr marL="0" indent="0" algn="l"/>
            <a:r>
              <a:rPr lang="en-US" sz="1800" dirty="0">
                <a:solidFill>
                  <a:srgbClr val="2F2F2F"/>
                </a:solidFill>
                <a:latin typeface="Share Tech" panose="020B0604020202020204" charset="0"/>
              </a:rPr>
              <a:t>Goals</a:t>
            </a:r>
          </a:p>
          <a:p>
            <a:pPr marL="457200" indent="-304800" algn="just">
              <a:lnSpc>
                <a:spcPct val="100000"/>
              </a:lnSpc>
              <a:spcBef>
                <a:spcPts val="1200"/>
              </a:spcBef>
              <a:buClr>
                <a:srgbClr val="2F2F2F"/>
              </a:buClr>
              <a:buSzPts val="1200"/>
              <a:buFont typeface="Arial" panose="020B0604020202020204" pitchFamily="34" charset="0"/>
              <a:buChar char="-"/>
            </a:pPr>
            <a:r>
              <a:rPr lang="en-US" sz="1400" dirty="0">
                <a:solidFill>
                  <a:srgbClr val="000000"/>
                </a:solidFill>
                <a:latin typeface="Share Tech" panose="020B0604020202020204" charset="0"/>
              </a:rPr>
              <a:t>Have a source of power either on board or using the device it is mounted to for power</a:t>
            </a:r>
          </a:p>
          <a:p>
            <a:pPr marL="457200" indent="-304800" algn="just">
              <a:lnSpc>
                <a:spcPct val="100000"/>
              </a:lnSpc>
              <a:buClr>
                <a:srgbClr val="000000"/>
              </a:buClr>
              <a:buSzPts val="1200"/>
              <a:buFont typeface="Arial" panose="020B0604020202020204" pitchFamily="34" charset="0"/>
              <a:buChar char="-"/>
            </a:pPr>
            <a:r>
              <a:rPr lang="en-US" sz="1400" dirty="0">
                <a:solidFill>
                  <a:srgbClr val="000000"/>
                </a:solidFill>
                <a:latin typeface="Share Tech" panose="020B0604020202020204" charset="0"/>
              </a:rPr>
              <a:t>Find a reasonable CMOS sensor  </a:t>
            </a:r>
          </a:p>
          <a:p>
            <a:pPr marL="457200" indent="-304800" algn="just">
              <a:lnSpc>
                <a:spcPct val="100000"/>
              </a:lnSpc>
              <a:buClr>
                <a:srgbClr val="000000"/>
              </a:buClr>
              <a:buSzPts val="1200"/>
              <a:buFont typeface="Arial" panose="020B0604020202020204" pitchFamily="34" charset="0"/>
              <a:buChar char="-"/>
            </a:pPr>
            <a:r>
              <a:rPr lang="en-US" sz="1400" dirty="0">
                <a:solidFill>
                  <a:srgbClr val="000000"/>
                </a:solidFill>
                <a:latin typeface="Share Tech" panose="020B0604020202020204" charset="0"/>
              </a:rPr>
              <a:t>Find a  microcontroller that can accomplish the tasks of the device </a:t>
            </a:r>
          </a:p>
          <a:p>
            <a:pPr marL="457200" indent="-304800" algn="just">
              <a:lnSpc>
                <a:spcPct val="100000"/>
              </a:lnSpc>
              <a:buClr>
                <a:srgbClr val="000000"/>
              </a:buClr>
              <a:buSzPts val="1200"/>
              <a:buFont typeface="Arial" panose="020B0604020202020204" pitchFamily="34" charset="0"/>
              <a:buChar char="-"/>
            </a:pPr>
            <a:r>
              <a:rPr lang="en-US" sz="1400" dirty="0">
                <a:solidFill>
                  <a:srgbClr val="000000"/>
                </a:solidFill>
                <a:latin typeface="Share Tech" panose="020B0604020202020204" charset="0"/>
              </a:rPr>
              <a:t>LEDs (25)</a:t>
            </a:r>
          </a:p>
        </p:txBody>
      </p:sp>
      <p:sp>
        <p:nvSpPr>
          <p:cNvPr id="16" name="Google Shape;275;p40">
            <a:extLst>
              <a:ext uri="{FF2B5EF4-FFF2-40B4-BE49-F238E27FC236}">
                <a16:creationId xmlns:a16="http://schemas.microsoft.com/office/drawing/2014/main" id="{50C9DE56-DF80-3049-5CC6-2366557DC14B}"/>
              </a:ext>
            </a:extLst>
          </p:cNvPr>
          <p:cNvSpPr txBox="1">
            <a:spLocks/>
          </p:cNvSpPr>
          <p:nvPr/>
        </p:nvSpPr>
        <p:spPr>
          <a:xfrm>
            <a:off x="6660408" y="2004600"/>
            <a:ext cx="3774300" cy="2848800"/>
          </a:xfrm>
          <a:prstGeom prst="rect">
            <a:avLst/>
          </a:prstGeom>
        </p:spPr>
        <p:txBody>
          <a:bodyPr spcFirstLastPara="1" vert="horz" wrap="square" lIns="91425" tIns="91425" rIns="91425" bIns="91425" rtlCol="0" anchor="t" anchorCtr="0">
            <a:normAutofit/>
          </a:bodyPr>
          <a:lstStyle>
            <a:lvl1pPr marL="228600" lvl="0" indent="-228600" algn="r" defTabSz="914400" rtl="0" eaLnBrk="1" latinLnBrk="0" hangingPunct="1">
              <a:lnSpc>
                <a:spcPct val="90000"/>
              </a:lnSpc>
              <a:spcBef>
                <a:spcPts val="0"/>
              </a:spcBef>
              <a:spcAft>
                <a:spcPts val="0"/>
              </a:spcAft>
              <a:buSzPts val="1400"/>
              <a:buFont typeface="Arial" panose="020B0604020202020204" pitchFamily="34" charset="0"/>
              <a:buNone/>
              <a:defRPr sz="2800" kern="1200">
                <a:solidFill>
                  <a:schemeClr val="tx1"/>
                </a:solidFill>
                <a:latin typeface="+mn-lt"/>
                <a:ea typeface="+mn-ea"/>
                <a:cs typeface="+mn-cs"/>
              </a:defRPr>
            </a:lvl1pPr>
            <a:lvl2pPr marL="685800" lvl="1" indent="-228600" algn="l" defTabSz="914400" rtl="0" eaLnBrk="1" latinLnBrk="0" hangingPunct="1">
              <a:lnSpc>
                <a:spcPct val="100000"/>
              </a:lnSpc>
              <a:spcBef>
                <a:spcPts val="0"/>
              </a:spcBef>
              <a:spcAft>
                <a:spcPts val="0"/>
              </a:spcAft>
              <a:buSzPts val="2100"/>
              <a:buFont typeface="Arial" panose="020B0604020202020204" pitchFamily="34" charset="0"/>
              <a:buNone/>
              <a:defRPr sz="2800" kern="1200">
                <a:solidFill>
                  <a:schemeClr val="tx1"/>
                </a:solidFill>
                <a:latin typeface="+mn-lt"/>
                <a:ea typeface="+mn-ea"/>
                <a:cs typeface="+mn-cs"/>
              </a:defRPr>
            </a:lvl2pPr>
            <a:lvl3pPr marL="1143000" lvl="2" indent="-228600" algn="l" defTabSz="914400" rtl="0" eaLnBrk="1" latinLnBrk="0" hangingPunct="1">
              <a:lnSpc>
                <a:spcPct val="100000"/>
              </a:lnSpc>
              <a:spcBef>
                <a:spcPts val="0"/>
              </a:spcBef>
              <a:spcAft>
                <a:spcPts val="0"/>
              </a:spcAft>
              <a:buSzPts val="2100"/>
              <a:buFont typeface="Arial" panose="020B0604020202020204" pitchFamily="34" charset="0"/>
              <a:buNone/>
              <a:defRPr sz="2800" kern="1200">
                <a:solidFill>
                  <a:schemeClr val="tx1"/>
                </a:solidFill>
                <a:latin typeface="+mn-lt"/>
                <a:ea typeface="+mn-ea"/>
                <a:cs typeface="+mn-cs"/>
              </a:defRPr>
            </a:lvl3pPr>
            <a:lvl4pPr marL="1600200" lvl="3" indent="-228600" algn="l" defTabSz="914400" rtl="0" eaLnBrk="1" latinLnBrk="0" hangingPunct="1">
              <a:lnSpc>
                <a:spcPct val="100000"/>
              </a:lnSpc>
              <a:spcBef>
                <a:spcPts val="0"/>
              </a:spcBef>
              <a:spcAft>
                <a:spcPts val="0"/>
              </a:spcAft>
              <a:buSzPts val="2100"/>
              <a:buFont typeface="Arial" panose="020B0604020202020204" pitchFamily="34" charset="0"/>
              <a:buNone/>
              <a:defRPr sz="2800" kern="1200">
                <a:solidFill>
                  <a:schemeClr val="tx1"/>
                </a:solidFill>
                <a:latin typeface="+mn-lt"/>
                <a:ea typeface="+mn-ea"/>
                <a:cs typeface="+mn-cs"/>
              </a:defRPr>
            </a:lvl4pPr>
            <a:lvl5pPr marL="2057400" lvl="4" indent="-228600" algn="l" defTabSz="914400" rtl="0" eaLnBrk="1" latinLnBrk="0" hangingPunct="1">
              <a:lnSpc>
                <a:spcPct val="100000"/>
              </a:lnSpc>
              <a:spcBef>
                <a:spcPts val="0"/>
              </a:spcBef>
              <a:spcAft>
                <a:spcPts val="0"/>
              </a:spcAft>
              <a:buSzPts val="2100"/>
              <a:buFont typeface="Arial" panose="020B0604020202020204" pitchFamily="34" charset="0"/>
              <a:buNone/>
              <a:defRPr sz="2800" kern="1200">
                <a:solidFill>
                  <a:schemeClr val="tx1"/>
                </a:solidFill>
                <a:latin typeface="+mn-lt"/>
                <a:ea typeface="+mn-ea"/>
                <a:cs typeface="+mn-cs"/>
              </a:defRPr>
            </a:lvl5pPr>
            <a:lvl6pPr marL="2514600" lvl="5" indent="-228600" algn="l" defTabSz="914400" rtl="0" eaLnBrk="1" latinLnBrk="0" hangingPunct="1">
              <a:lnSpc>
                <a:spcPct val="100000"/>
              </a:lnSpc>
              <a:spcBef>
                <a:spcPts val="0"/>
              </a:spcBef>
              <a:spcAft>
                <a:spcPts val="0"/>
              </a:spcAft>
              <a:buSzPts val="2100"/>
              <a:buFont typeface="Arial" panose="020B0604020202020204" pitchFamily="34" charset="0"/>
              <a:buNone/>
              <a:defRPr sz="2800" kern="1200">
                <a:solidFill>
                  <a:schemeClr val="tx1"/>
                </a:solidFill>
                <a:latin typeface="+mn-lt"/>
                <a:ea typeface="+mn-ea"/>
                <a:cs typeface="+mn-cs"/>
              </a:defRPr>
            </a:lvl6pPr>
            <a:lvl7pPr marL="2971800" lvl="6" indent="-228600" algn="l" defTabSz="914400" rtl="0" eaLnBrk="1" latinLnBrk="0" hangingPunct="1">
              <a:lnSpc>
                <a:spcPct val="100000"/>
              </a:lnSpc>
              <a:spcBef>
                <a:spcPts val="0"/>
              </a:spcBef>
              <a:spcAft>
                <a:spcPts val="0"/>
              </a:spcAft>
              <a:buSzPts val="2100"/>
              <a:buFont typeface="Arial" panose="020B0604020202020204" pitchFamily="34" charset="0"/>
              <a:buNone/>
              <a:defRPr sz="2800" kern="1200">
                <a:solidFill>
                  <a:schemeClr val="tx1"/>
                </a:solidFill>
                <a:latin typeface="+mn-lt"/>
                <a:ea typeface="+mn-ea"/>
                <a:cs typeface="+mn-cs"/>
              </a:defRPr>
            </a:lvl7pPr>
            <a:lvl8pPr marL="3429000" lvl="7" indent="-228600" algn="l" defTabSz="914400" rtl="0" eaLnBrk="1" latinLnBrk="0" hangingPunct="1">
              <a:lnSpc>
                <a:spcPct val="100000"/>
              </a:lnSpc>
              <a:spcBef>
                <a:spcPts val="0"/>
              </a:spcBef>
              <a:spcAft>
                <a:spcPts val="0"/>
              </a:spcAft>
              <a:buSzPts val="2100"/>
              <a:buFont typeface="Arial" panose="020B0604020202020204" pitchFamily="34" charset="0"/>
              <a:buNone/>
              <a:defRPr sz="2800" kern="1200">
                <a:solidFill>
                  <a:schemeClr val="tx1"/>
                </a:solidFill>
                <a:latin typeface="+mn-lt"/>
                <a:ea typeface="+mn-ea"/>
                <a:cs typeface="+mn-cs"/>
              </a:defRPr>
            </a:lvl8pPr>
            <a:lvl9pPr marL="3886200" lvl="8" indent="-228600" algn="l" defTabSz="914400" rtl="0" eaLnBrk="1" latinLnBrk="0" hangingPunct="1">
              <a:lnSpc>
                <a:spcPct val="100000"/>
              </a:lnSpc>
              <a:spcBef>
                <a:spcPts val="0"/>
              </a:spcBef>
              <a:spcAft>
                <a:spcPts val="0"/>
              </a:spcAft>
              <a:buSzPts val="2100"/>
              <a:buFont typeface="Arial" panose="020B0604020202020204" pitchFamily="34" charset="0"/>
              <a:buNone/>
              <a:defRPr sz="2800" kern="1200">
                <a:solidFill>
                  <a:schemeClr val="tx1"/>
                </a:solidFill>
                <a:latin typeface="+mn-lt"/>
                <a:ea typeface="+mn-ea"/>
                <a:cs typeface="+mn-cs"/>
              </a:defRPr>
            </a:lvl9pPr>
          </a:lstStyle>
          <a:p>
            <a:pPr marL="0" indent="0" algn="l"/>
            <a:r>
              <a:rPr lang="en-US" sz="1800" dirty="0">
                <a:solidFill>
                  <a:srgbClr val="2F2F2F"/>
                </a:solidFill>
                <a:latin typeface="Share Tech" panose="020B0604020202020204" charset="0"/>
              </a:rPr>
              <a:t>Objectives</a:t>
            </a:r>
          </a:p>
          <a:p>
            <a:pPr marL="457200" indent="-304800" algn="just">
              <a:lnSpc>
                <a:spcPct val="100000"/>
              </a:lnSpc>
              <a:spcBef>
                <a:spcPts val="1200"/>
              </a:spcBef>
              <a:buClr>
                <a:srgbClr val="000000"/>
              </a:buClr>
              <a:buSzPts val="1200"/>
              <a:buFont typeface="Arial" panose="020B0604020202020204" pitchFamily="34" charset="0"/>
              <a:buChar char="-"/>
            </a:pPr>
            <a:r>
              <a:rPr lang="en-US" sz="1400" dirty="0">
                <a:solidFill>
                  <a:srgbClr val="000000"/>
                </a:solidFill>
                <a:latin typeface="Share Tech" panose="020B0604020202020204" charset="0"/>
              </a:rPr>
              <a:t>Find a reasonable power source for all the electrical components</a:t>
            </a:r>
          </a:p>
          <a:p>
            <a:pPr marL="457200" indent="-304800" algn="just">
              <a:lnSpc>
                <a:spcPct val="100000"/>
              </a:lnSpc>
              <a:buClr>
                <a:srgbClr val="000000"/>
              </a:buClr>
              <a:buSzPts val="1200"/>
              <a:buFont typeface="Arial" panose="020B0604020202020204" pitchFamily="34" charset="0"/>
              <a:buChar char="-"/>
            </a:pPr>
            <a:r>
              <a:rPr lang="en-US" sz="1400" dirty="0">
                <a:solidFill>
                  <a:srgbClr val="000000"/>
                </a:solidFill>
                <a:latin typeface="Share Tech" panose="020B0604020202020204" charset="0"/>
              </a:rPr>
              <a:t>Ensure the wiring of said components is correct according to a Schematic diagram </a:t>
            </a:r>
          </a:p>
          <a:p>
            <a:pPr marL="0" indent="0" algn="just">
              <a:lnSpc>
                <a:spcPct val="100000"/>
              </a:lnSpc>
            </a:pPr>
            <a:endParaRPr lang="en-US" sz="1200" dirty="0">
              <a:solidFill>
                <a:srgbClr val="000000"/>
              </a:solidFill>
            </a:endParaRPr>
          </a:p>
        </p:txBody>
      </p:sp>
      <p:pic>
        <p:nvPicPr>
          <p:cNvPr id="17" name="Audio 4">
            <a:hlinkClick r:id="" action="ppaction://media"/>
            <a:extLst>
              <a:ext uri="{FF2B5EF4-FFF2-40B4-BE49-F238E27FC236}">
                <a16:creationId xmlns:a16="http://schemas.microsoft.com/office/drawing/2014/main" id="{3A6BFA7C-104A-FDFD-DE5F-4658E954AD9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11025912" y="5777726"/>
            <a:ext cx="1543050" cy="1543050"/>
          </a:xfrm>
          <a:prstGeom prst="ellipse">
            <a:avLst/>
          </a:prstGeom>
        </p:spPr>
      </p:pic>
    </p:spTree>
    <p:extLst>
      <p:ext uri="{BB962C8B-B14F-4D97-AF65-F5344CB8AC3E}">
        <p14:creationId xmlns:p14="http://schemas.microsoft.com/office/powerpoint/2010/main" val="3097173867"/>
      </p:ext>
    </p:extLst>
  </p:cSld>
  <p:clrMapOvr>
    <a:masterClrMapping/>
  </p:clrMapOvr>
  <p:transition spd="slow" advTm="4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154"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0"/>
        <p:cNvGrpSpPr/>
        <p:nvPr/>
      </p:nvGrpSpPr>
      <p:grpSpPr>
        <a:xfrm>
          <a:off x="0" y="0"/>
          <a:ext cx="0" cy="0"/>
          <a:chOff x="0" y="0"/>
          <a:chExt cx="0" cy="0"/>
        </a:xfrm>
      </p:grpSpPr>
      <p:sp>
        <p:nvSpPr>
          <p:cNvPr id="2391" name="Google Shape;2391;p47"/>
          <p:cNvSpPr txBox="1">
            <a:spLocks noGrp="1"/>
          </p:cNvSpPr>
          <p:nvPr>
            <p:ph type="title"/>
          </p:nvPr>
        </p:nvSpPr>
        <p:spPr>
          <a:xfrm>
            <a:off x="960000" y="720000"/>
            <a:ext cx="10272000" cy="636800"/>
          </a:xfrm>
          <a:prstGeom prst="rect">
            <a:avLst/>
          </a:prstGeom>
        </p:spPr>
        <p:txBody>
          <a:bodyPr spcFirstLastPara="1" vert="horz" wrap="square" lIns="121900" tIns="121900" rIns="121900" bIns="121900" rtlCol="0" anchor="t" anchorCtr="0">
            <a:noAutofit/>
          </a:bodyPr>
          <a:lstStyle/>
          <a:p>
            <a:pPr algn="ctr"/>
            <a:r>
              <a:rPr lang="en" dirty="0">
                <a:solidFill>
                  <a:schemeClr val="accent3"/>
                </a:solidFill>
              </a:rPr>
              <a:t>Microcontroller</a:t>
            </a:r>
            <a:endParaRPr dirty="0"/>
          </a:p>
        </p:txBody>
      </p:sp>
      <p:sp>
        <p:nvSpPr>
          <p:cNvPr id="2392" name="Google Shape;2392;p47"/>
          <p:cNvSpPr txBox="1">
            <a:spLocks noGrp="1"/>
          </p:cNvSpPr>
          <p:nvPr>
            <p:ph type="subTitle" idx="1"/>
          </p:nvPr>
        </p:nvSpPr>
        <p:spPr>
          <a:xfrm>
            <a:off x="6433433" y="4733354"/>
            <a:ext cx="4753200" cy="931600"/>
          </a:xfrm>
          <a:prstGeom prst="rect">
            <a:avLst/>
          </a:prstGeom>
        </p:spPr>
        <p:txBody>
          <a:bodyPr spcFirstLastPara="1" vert="horz" wrap="square" lIns="121900" tIns="121900" rIns="121900" bIns="121900" rtlCol="0" anchor="t" anchorCtr="0">
            <a:noAutofit/>
          </a:bodyPr>
          <a:lstStyle/>
          <a:p>
            <a:pPr marL="0" indent="0"/>
            <a:r>
              <a:rPr lang="en" sz="1800" dirty="0">
                <a:latin typeface="Share Tech" panose="020B0604020202020204" charset="0"/>
              </a:rPr>
              <a:t>Simple PCB design enabling a simple control over the LED array</a:t>
            </a:r>
            <a:endParaRPr sz="1800" dirty="0">
              <a:latin typeface="Share Tech" panose="020B0604020202020204" charset="0"/>
            </a:endParaRPr>
          </a:p>
        </p:txBody>
      </p:sp>
      <p:sp>
        <p:nvSpPr>
          <p:cNvPr id="2393" name="Google Shape;2393;p47"/>
          <p:cNvSpPr txBox="1">
            <a:spLocks noGrp="1"/>
          </p:cNvSpPr>
          <p:nvPr>
            <p:ph type="subTitle" idx="2"/>
          </p:nvPr>
        </p:nvSpPr>
        <p:spPr>
          <a:xfrm>
            <a:off x="6388033" y="2622767"/>
            <a:ext cx="4844000" cy="1475600"/>
          </a:xfrm>
          <a:prstGeom prst="rect">
            <a:avLst/>
          </a:prstGeom>
        </p:spPr>
        <p:txBody>
          <a:bodyPr spcFirstLastPara="1" vert="horz" wrap="square" lIns="121900" tIns="121900" rIns="121900" bIns="121900" rtlCol="0" anchor="t" anchorCtr="0">
            <a:noAutofit/>
          </a:bodyPr>
          <a:lstStyle/>
          <a:p>
            <a:pPr marL="0" indent="0">
              <a:buClr>
                <a:schemeClr val="dk1"/>
              </a:buClr>
              <a:buSzPts val="1100"/>
            </a:pPr>
            <a:r>
              <a:rPr lang="en-US" sz="1800" dirty="0">
                <a:latin typeface="Share Tech" panose="020B0604020202020204" charset="0"/>
              </a:rPr>
              <a:t>On board computer, the main connector for the rest of the system electrically</a:t>
            </a:r>
          </a:p>
          <a:p>
            <a:pPr marL="0" indent="0">
              <a:buClr>
                <a:schemeClr val="dk1"/>
              </a:buClr>
              <a:buSzPts val="1100"/>
            </a:pPr>
            <a:r>
              <a:rPr lang="en-US" sz="1800" dirty="0">
                <a:latin typeface="Share Tech" panose="020B0604020202020204" charset="0"/>
              </a:rPr>
              <a:t>Able to </a:t>
            </a:r>
            <a:r>
              <a:rPr lang="en-US" sz="1800" dirty="0" err="1">
                <a:latin typeface="Share Tech" panose="020B0604020202020204" charset="0"/>
              </a:rPr>
              <a:t>take,store</a:t>
            </a:r>
            <a:r>
              <a:rPr lang="en-US" sz="1800" dirty="0">
                <a:latin typeface="Share Tech" panose="020B0604020202020204" charset="0"/>
              </a:rPr>
              <a:t>, and send pictures via the CMOS sensor</a:t>
            </a:r>
          </a:p>
        </p:txBody>
      </p:sp>
      <p:sp>
        <p:nvSpPr>
          <p:cNvPr id="2394" name="Google Shape;2394;p47"/>
          <p:cNvSpPr txBox="1">
            <a:spLocks noGrp="1"/>
          </p:cNvSpPr>
          <p:nvPr>
            <p:ph type="subTitle" idx="3"/>
          </p:nvPr>
        </p:nvSpPr>
        <p:spPr>
          <a:xfrm>
            <a:off x="7070983" y="4213257"/>
            <a:ext cx="3968800" cy="636800"/>
          </a:xfrm>
          <a:prstGeom prst="rect">
            <a:avLst/>
          </a:prstGeom>
        </p:spPr>
        <p:txBody>
          <a:bodyPr spcFirstLastPara="1" vert="horz" wrap="square" lIns="121900" tIns="121900" rIns="121900" bIns="121900" rtlCol="0" anchor="b" anchorCtr="0">
            <a:noAutofit/>
          </a:bodyPr>
          <a:lstStyle/>
          <a:p>
            <a:pPr marL="0" indent="0"/>
            <a:r>
              <a:rPr lang="en" dirty="0">
                <a:latin typeface="+mj-lt"/>
              </a:rPr>
              <a:t>MSP430F5519</a:t>
            </a:r>
            <a:endParaRPr dirty="0">
              <a:solidFill>
                <a:schemeClr val="dk1"/>
              </a:solidFill>
              <a:latin typeface="+mj-lt"/>
            </a:endParaRPr>
          </a:p>
        </p:txBody>
      </p:sp>
      <p:sp>
        <p:nvSpPr>
          <p:cNvPr id="2395" name="Google Shape;2395;p47"/>
          <p:cNvSpPr txBox="1">
            <a:spLocks noGrp="1"/>
          </p:cNvSpPr>
          <p:nvPr>
            <p:ph type="subTitle" idx="4"/>
          </p:nvPr>
        </p:nvSpPr>
        <p:spPr>
          <a:xfrm>
            <a:off x="6607016" y="2195584"/>
            <a:ext cx="3968800" cy="636800"/>
          </a:xfrm>
          <a:prstGeom prst="rect">
            <a:avLst/>
          </a:prstGeom>
        </p:spPr>
        <p:txBody>
          <a:bodyPr spcFirstLastPara="1" vert="horz" wrap="square" lIns="121900" tIns="121900" rIns="121900" bIns="121900" rtlCol="0" anchor="b" anchorCtr="0">
            <a:noAutofit/>
          </a:bodyPr>
          <a:lstStyle/>
          <a:p>
            <a:pPr marL="0" indent="0"/>
            <a:r>
              <a:rPr lang="en" dirty="0">
                <a:latin typeface="+mj-lt"/>
              </a:rPr>
              <a:t>Raspberry PI</a:t>
            </a:r>
            <a:endParaRPr dirty="0">
              <a:solidFill>
                <a:schemeClr val="dk1"/>
              </a:solidFill>
              <a:latin typeface="+mj-lt"/>
            </a:endParaRPr>
          </a:p>
        </p:txBody>
      </p:sp>
      <p:sp>
        <p:nvSpPr>
          <p:cNvPr id="2396" name="Google Shape;2396;p47"/>
          <p:cNvSpPr txBox="1"/>
          <p:nvPr/>
        </p:nvSpPr>
        <p:spPr>
          <a:xfrm>
            <a:off x="2748800" y="2822567"/>
            <a:ext cx="1515200" cy="615513"/>
          </a:xfrm>
          <a:prstGeom prst="rect">
            <a:avLst/>
          </a:prstGeom>
          <a:noFill/>
          <a:ln>
            <a:noFill/>
          </a:ln>
        </p:spPr>
        <p:txBody>
          <a:bodyPr spcFirstLastPara="1" wrap="square" lIns="121900" tIns="121900" rIns="121900" bIns="121900" anchor="t" anchorCtr="0">
            <a:spAutoFit/>
          </a:bodyPr>
          <a:lstStyle/>
          <a:p>
            <a:endParaRPr sz="2400">
              <a:latin typeface="Hind"/>
              <a:ea typeface="Hind"/>
              <a:cs typeface="Hind"/>
              <a:sym typeface="Hind"/>
            </a:endParaRPr>
          </a:p>
        </p:txBody>
      </p:sp>
      <p:pic>
        <p:nvPicPr>
          <p:cNvPr id="2397" name="Google Shape;2397;p47"/>
          <p:cNvPicPr preferRelativeResize="0"/>
          <p:nvPr/>
        </p:nvPicPr>
        <p:blipFill>
          <a:blip r:embed="rId5">
            <a:alphaModFix/>
          </a:blip>
          <a:stretch>
            <a:fillRect/>
          </a:stretch>
        </p:blipFill>
        <p:spPr>
          <a:xfrm>
            <a:off x="273733" y="1482200"/>
            <a:ext cx="5378800" cy="4641768"/>
          </a:xfrm>
          <a:prstGeom prst="rect">
            <a:avLst/>
          </a:prstGeom>
          <a:noFill/>
          <a:ln>
            <a:noFill/>
          </a:ln>
        </p:spPr>
      </p:pic>
      <p:pic>
        <p:nvPicPr>
          <p:cNvPr id="2" name="Audio 12">
            <a:hlinkClick r:id="" action="ppaction://media"/>
            <a:extLst>
              <a:ext uri="{FF2B5EF4-FFF2-40B4-BE49-F238E27FC236}">
                <a16:creationId xmlns:a16="http://schemas.microsoft.com/office/drawing/2014/main" id="{12A77694-C837-46D3-B125-C340A1E54A5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11039783" y="5785794"/>
            <a:ext cx="1543050" cy="1543050"/>
          </a:xfrm>
          <a:prstGeom prst="ellipse">
            <a:avLst/>
          </a:prstGeom>
        </p:spPr>
      </p:pic>
    </p:spTree>
  </p:cSld>
  <p:clrMapOvr>
    <a:masterClrMapping/>
  </p:clrMapOvr>
  <p:transition spd="slow" advTm="11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8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01"/>
        <p:cNvGrpSpPr/>
        <p:nvPr/>
      </p:nvGrpSpPr>
      <p:grpSpPr>
        <a:xfrm>
          <a:off x="0" y="0"/>
          <a:ext cx="0" cy="0"/>
          <a:chOff x="0" y="0"/>
          <a:chExt cx="0" cy="0"/>
        </a:xfrm>
      </p:grpSpPr>
      <p:sp>
        <p:nvSpPr>
          <p:cNvPr id="2402" name="Google Shape;2402;p48"/>
          <p:cNvSpPr txBox="1">
            <a:spLocks noGrp="1"/>
          </p:cNvSpPr>
          <p:nvPr>
            <p:ph type="title"/>
          </p:nvPr>
        </p:nvSpPr>
        <p:spPr>
          <a:xfrm>
            <a:off x="960000" y="720000"/>
            <a:ext cx="10272000" cy="636800"/>
          </a:xfrm>
          <a:prstGeom prst="rect">
            <a:avLst/>
          </a:prstGeom>
        </p:spPr>
        <p:txBody>
          <a:bodyPr spcFirstLastPara="1" vert="horz" wrap="square" lIns="121900" tIns="121900" rIns="121900" bIns="121900" rtlCol="0" anchor="t" anchorCtr="0">
            <a:noAutofit/>
          </a:bodyPr>
          <a:lstStyle/>
          <a:p>
            <a:pPr algn="ctr"/>
            <a:r>
              <a:rPr lang="en" sz="4000" dirty="0">
                <a:solidFill>
                  <a:schemeClr val="accent3"/>
                </a:solidFill>
              </a:rPr>
              <a:t>CMOS </a:t>
            </a:r>
            <a:r>
              <a:rPr lang="en" sz="4000" dirty="0"/>
              <a:t>Sensor</a:t>
            </a:r>
            <a:endParaRPr sz="4000" dirty="0"/>
          </a:p>
        </p:txBody>
      </p:sp>
      <p:sp>
        <p:nvSpPr>
          <p:cNvPr id="2403" name="Google Shape;2403;p48"/>
          <p:cNvSpPr txBox="1">
            <a:spLocks noGrp="1"/>
          </p:cNvSpPr>
          <p:nvPr>
            <p:ph type="subTitle" idx="3"/>
          </p:nvPr>
        </p:nvSpPr>
        <p:spPr>
          <a:xfrm>
            <a:off x="1314933" y="2275588"/>
            <a:ext cx="4125600" cy="792800"/>
          </a:xfrm>
          <a:prstGeom prst="rect">
            <a:avLst/>
          </a:prstGeom>
        </p:spPr>
        <p:txBody>
          <a:bodyPr spcFirstLastPara="1" vert="horz" wrap="square" lIns="121900" tIns="121900" rIns="121900" bIns="121900" rtlCol="0" anchor="t" anchorCtr="0">
            <a:noAutofit/>
          </a:bodyPr>
          <a:lstStyle/>
          <a:p>
            <a:pPr marL="0" indent="0"/>
            <a:r>
              <a:rPr lang="en" sz="1800" dirty="0">
                <a:latin typeface="Share Tech" panose="020B0604020202020204" charset="0"/>
              </a:rPr>
              <a:t>Meets the specifications and is able to be implemented</a:t>
            </a:r>
            <a:endParaRPr sz="1800" dirty="0">
              <a:latin typeface="Share Tech" panose="020B0604020202020204" charset="0"/>
            </a:endParaRPr>
          </a:p>
        </p:txBody>
      </p:sp>
      <p:sp>
        <p:nvSpPr>
          <p:cNvPr id="2404" name="Google Shape;2404;p48"/>
          <p:cNvSpPr txBox="1">
            <a:spLocks noGrp="1"/>
          </p:cNvSpPr>
          <p:nvPr>
            <p:ph type="subTitle" idx="2"/>
          </p:nvPr>
        </p:nvSpPr>
        <p:spPr>
          <a:xfrm>
            <a:off x="1314933" y="4510001"/>
            <a:ext cx="4125600" cy="1183200"/>
          </a:xfrm>
          <a:prstGeom prst="rect">
            <a:avLst/>
          </a:prstGeom>
        </p:spPr>
        <p:txBody>
          <a:bodyPr spcFirstLastPara="1" vert="horz" wrap="square" lIns="121900" tIns="121900" rIns="121900" bIns="121900" rtlCol="0" anchor="t" anchorCtr="0">
            <a:noAutofit/>
          </a:bodyPr>
          <a:lstStyle/>
          <a:p>
            <a:pPr marL="0" indent="0">
              <a:buClr>
                <a:schemeClr val="dk1"/>
              </a:buClr>
              <a:buSzPts val="1100"/>
            </a:pPr>
            <a:r>
              <a:rPr lang="en" sz="1800" dirty="0">
                <a:latin typeface="Share Tech" panose="020B0604020202020204" charset="0"/>
              </a:rPr>
              <a:t>This was a part with a lens originally which has been removed entirely, by somewhat destructive means.</a:t>
            </a:r>
            <a:endParaRPr sz="1800" dirty="0">
              <a:latin typeface="Share Tech" panose="020B0604020202020204" charset="0"/>
            </a:endParaRPr>
          </a:p>
        </p:txBody>
      </p:sp>
      <p:sp>
        <p:nvSpPr>
          <p:cNvPr id="2405" name="Google Shape;2405;p48"/>
          <p:cNvSpPr txBox="1">
            <a:spLocks noGrp="1"/>
          </p:cNvSpPr>
          <p:nvPr>
            <p:ph type="subTitle" idx="5"/>
          </p:nvPr>
        </p:nvSpPr>
        <p:spPr>
          <a:xfrm>
            <a:off x="1314947" y="1847067"/>
            <a:ext cx="4125600" cy="636800"/>
          </a:xfrm>
          <a:prstGeom prst="rect">
            <a:avLst/>
          </a:prstGeom>
        </p:spPr>
        <p:txBody>
          <a:bodyPr spcFirstLastPara="1" vert="horz" wrap="square" lIns="121900" tIns="121900" rIns="121900" bIns="121900" rtlCol="0" anchor="b" anchorCtr="0">
            <a:noAutofit/>
          </a:bodyPr>
          <a:lstStyle/>
          <a:p>
            <a:pPr marL="0" indent="0"/>
            <a:r>
              <a:rPr lang="en" dirty="0">
                <a:latin typeface="+mj-lt"/>
              </a:rPr>
              <a:t>AR0234</a:t>
            </a:r>
            <a:endParaRPr dirty="0">
              <a:latin typeface="+mj-lt"/>
            </a:endParaRPr>
          </a:p>
        </p:txBody>
      </p:sp>
      <p:sp>
        <p:nvSpPr>
          <p:cNvPr id="2406" name="Google Shape;2406;p48"/>
          <p:cNvSpPr txBox="1">
            <a:spLocks noGrp="1"/>
          </p:cNvSpPr>
          <p:nvPr>
            <p:ph type="subTitle" idx="6"/>
          </p:nvPr>
        </p:nvSpPr>
        <p:spPr>
          <a:xfrm>
            <a:off x="1314939" y="3822476"/>
            <a:ext cx="4125600" cy="636800"/>
          </a:xfrm>
          <a:prstGeom prst="rect">
            <a:avLst/>
          </a:prstGeom>
        </p:spPr>
        <p:txBody>
          <a:bodyPr spcFirstLastPara="1" vert="horz" wrap="square" lIns="121900" tIns="121900" rIns="121900" bIns="121900" rtlCol="0" anchor="b" anchorCtr="0">
            <a:noAutofit/>
          </a:bodyPr>
          <a:lstStyle/>
          <a:p>
            <a:pPr marL="0" indent="0"/>
            <a:r>
              <a:rPr lang="en" dirty="0">
                <a:latin typeface="+mj-lt"/>
              </a:rPr>
              <a:t>Interesting Process</a:t>
            </a:r>
            <a:endParaRPr dirty="0">
              <a:latin typeface="+mj-lt"/>
            </a:endParaRPr>
          </a:p>
        </p:txBody>
      </p:sp>
      <p:pic>
        <p:nvPicPr>
          <p:cNvPr id="2407" name="Google Shape;2407;p48"/>
          <p:cNvPicPr preferRelativeResize="0"/>
          <p:nvPr/>
        </p:nvPicPr>
        <p:blipFill>
          <a:blip r:embed="rId5">
            <a:alphaModFix/>
          </a:blip>
          <a:stretch>
            <a:fillRect/>
          </a:stretch>
        </p:blipFill>
        <p:spPr>
          <a:xfrm>
            <a:off x="9216188" y="720000"/>
            <a:ext cx="2819200" cy="3758933"/>
          </a:xfrm>
          <a:prstGeom prst="rect">
            <a:avLst/>
          </a:prstGeom>
          <a:noFill/>
          <a:ln>
            <a:noFill/>
          </a:ln>
        </p:spPr>
      </p:pic>
      <p:pic>
        <p:nvPicPr>
          <p:cNvPr id="2408" name="Google Shape;2408;p48"/>
          <p:cNvPicPr preferRelativeResize="0"/>
          <p:nvPr/>
        </p:nvPicPr>
        <p:blipFill>
          <a:blip r:embed="rId6">
            <a:alphaModFix/>
          </a:blip>
          <a:stretch>
            <a:fillRect/>
          </a:stretch>
        </p:blipFill>
        <p:spPr>
          <a:xfrm>
            <a:off x="5210236" y="2730865"/>
            <a:ext cx="3882490" cy="3851501"/>
          </a:xfrm>
          <a:prstGeom prst="rect">
            <a:avLst/>
          </a:prstGeom>
          <a:noFill/>
          <a:ln>
            <a:noFill/>
          </a:ln>
        </p:spPr>
      </p:pic>
      <p:pic>
        <p:nvPicPr>
          <p:cNvPr id="2" name="Audio 5">
            <a:hlinkClick r:id="" action="ppaction://media"/>
            <a:extLst>
              <a:ext uri="{FF2B5EF4-FFF2-40B4-BE49-F238E27FC236}">
                <a16:creationId xmlns:a16="http://schemas.microsoft.com/office/drawing/2014/main" id="{C2CB21D4-1A77-49DF-0618-5FB647B2AE9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11137323" y="5810841"/>
            <a:ext cx="1543050" cy="1543050"/>
          </a:xfrm>
          <a:prstGeom prst="ellipse">
            <a:avLst/>
          </a:prstGeom>
        </p:spPr>
      </p:pic>
    </p:spTree>
  </p:cSld>
  <p:clrMapOvr>
    <a:masterClrMapping/>
  </p:clrMapOvr>
  <p:transition spd="slow" advTm="117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4"/>
          <p:cNvSpPr txBox="1">
            <a:spLocks noGrp="1"/>
          </p:cNvSpPr>
          <p:nvPr>
            <p:ph type="title"/>
          </p:nvPr>
        </p:nvSpPr>
        <p:spPr>
          <a:xfrm>
            <a:off x="972600" y="1758200"/>
            <a:ext cx="10251600" cy="713600"/>
          </a:xfrm>
          <a:prstGeom prst="rect">
            <a:avLst/>
          </a:prstGeom>
        </p:spPr>
        <p:txBody>
          <a:bodyPr spcFirstLastPara="1" vert="horz" wrap="square" lIns="121900" tIns="121900" rIns="121900" bIns="121900" rtlCol="0" anchor="t" anchorCtr="0">
            <a:normAutofit fontScale="90000"/>
          </a:bodyPr>
          <a:lstStyle/>
          <a:p>
            <a:pPr algn="l"/>
            <a:r>
              <a:rPr lang="en" dirty="0">
                <a:solidFill>
                  <a:schemeClr val="accent3"/>
                </a:solidFill>
              </a:rPr>
              <a:t>Circuit</a:t>
            </a:r>
            <a:r>
              <a:rPr lang="en" dirty="0"/>
              <a:t> Design</a:t>
            </a:r>
            <a:endParaRPr dirty="0"/>
          </a:p>
        </p:txBody>
      </p:sp>
      <p:sp>
        <p:nvSpPr>
          <p:cNvPr id="305" name="Google Shape;305;p44"/>
          <p:cNvSpPr txBox="1">
            <a:spLocks noGrp="1"/>
          </p:cNvSpPr>
          <p:nvPr>
            <p:ph type="body" idx="1"/>
          </p:nvPr>
        </p:nvSpPr>
        <p:spPr>
          <a:xfrm>
            <a:off x="972600" y="2771833"/>
            <a:ext cx="4951200" cy="3014800"/>
          </a:xfrm>
          <a:prstGeom prst="rect">
            <a:avLst/>
          </a:prstGeom>
        </p:spPr>
        <p:txBody>
          <a:bodyPr spcFirstLastPara="1" vert="horz" wrap="square" lIns="121900" tIns="121900" rIns="121900" bIns="121900" rtlCol="0" anchor="t" anchorCtr="0">
            <a:normAutofit/>
          </a:bodyPr>
          <a:lstStyle/>
          <a:p>
            <a:pPr marL="0" indent="0">
              <a:buNone/>
            </a:pPr>
            <a:r>
              <a:rPr lang="en" sz="1800" dirty="0">
                <a:latin typeface="Share Tech" panose="020B0604020202020204" charset="0"/>
              </a:rPr>
              <a:t>From left to right:</a:t>
            </a:r>
            <a:endParaRPr sz="1800" dirty="0">
              <a:latin typeface="Share Tech" panose="020B0604020202020204" charset="0"/>
            </a:endParaRPr>
          </a:p>
          <a:p>
            <a:pPr indent="-414856">
              <a:spcBef>
                <a:spcPts val="1600"/>
              </a:spcBef>
              <a:buSzPts val="1300"/>
            </a:pPr>
            <a:r>
              <a:rPr lang="en" sz="1800" dirty="0">
                <a:latin typeface="Share Tech" panose="020B0604020202020204" charset="0"/>
              </a:rPr>
              <a:t>CMOS sensor</a:t>
            </a:r>
            <a:endParaRPr sz="1800" dirty="0">
              <a:latin typeface="Share Tech" panose="020B0604020202020204" charset="0"/>
            </a:endParaRPr>
          </a:p>
          <a:p>
            <a:pPr indent="-414856">
              <a:buSzPts val="1300"/>
            </a:pPr>
            <a:r>
              <a:rPr lang="en" sz="1800" dirty="0">
                <a:latin typeface="Share Tech" panose="020B0604020202020204" charset="0"/>
              </a:rPr>
              <a:t>Power Source 5V @2A</a:t>
            </a:r>
            <a:endParaRPr sz="1800" dirty="0">
              <a:latin typeface="Share Tech" panose="020B0604020202020204" charset="0"/>
            </a:endParaRPr>
          </a:p>
          <a:p>
            <a:pPr indent="-414856">
              <a:buSzPts val="1300"/>
            </a:pPr>
            <a:r>
              <a:rPr lang="en" sz="1800" dirty="0">
                <a:latin typeface="Share Tech" panose="020B0604020202020204" charset="0"/>
              </a:rPr>
              <a:t>Raspberry PI </a:t>
            </a:r>
            <a:endParaRPr sz="1800" dirty="0">
              <a:latin typeface="Share Tech" panose="020B0604020202020204" charset="0"/>
            </a:endParaRPr>
          </a:p>
          <a:p>
            <a:pPr indent="-414856">
              <a:buSzPts val="1300"/>
            </a:pPr>
            <a:r>
              <a:rPr lang="en" sz="1800" dirty="0">
                <a:latin typeface="Share Tech" panose="020B0604020202020204" charset="0"/>
              </a:rPr>
              <a:t>MSP430</a:t>
            </a:r>
            <a:endParaRPr sz="1800" dirty="0">
              <a:latin typeface="Share Tech" panose="020B0604020202020204" charset="0"/>
            </a:endParaRPr>
          </a:p>
          <a:p>
            <a:pPr indent="-414856">
              <a:buSzPts val="1300"/>
            </a:pPr>
            <a:r>
              <a:rPr lang="en" sz="1800" dirty="0">
                <a:latin typeface="Share Tech" panose="020B0604020202020204" charset="0"/>
              </a:rPr>
              <a:t>LED array</a:t>
            </a:r>
            <a:endParaRPr sz="1800" dirty="0">
              <a:latin typeface="Share Tech" panose="020B0604020202020204" charset="0"/>
            </a:endParaRPr>
          </a:p>
        </p:txBody>
      </p:sp>
      <p:pic>
        <p:nvPicPr>
          <p:cNvPr id="306" name="Google Shape;306;p44"/>
          <p:cNvPicPr preferRelativeResize="0"/>
          <p:nvPr/>
        </p:nvPicPr>
        <p:blipFill>
          <a:blip r:embed="rId5">
            <a:alphaModFix/>
          </a:blip>
          <a:stretch>
            <a:fillRect/>
          </a:stretch>
        </p:blipFill>
        <p:spPr>
          <a:xfrm>
            <a:off x="4298535" y="1449167"/>
            <a:ext cx="6925668" cy="5097700"/>
          </a:xfrm>
          <a:prstGeom prst="rect">
            <a:avLst/>
          </a:prstGeom>
          <a:noFill/>
          <a:ln>
            <a:noFill/>
          </a:ln>
        </p:spPr>
      </p:pic>
      <p:pic>
        <p:nvPicPr>
          <p:cNvPr id="307" name="Google Shape;307;p44"/>
          <p:cNvPicPr preferRelativeResize="0"/>
          <p:nvPr/>
        </p:nvPicPr>
        <p:blipFill>
          <a:blip r:embed="rId6">
            <a:alphaModFix/>
          </a:blip>
          <a:stretch>
            <a:fillRect/>
          </a:stretch>
        </p:blipFill>
        <p:spPr>
          <a:xfrm>
            <a:off x="10703807" y="201833"/>
            <a:ext cx="1318631" cy="1758200"/>
          </a:xfrm>
          <a:prstGeom prst="rect">
            <a:avLst/>
          </a:prstGeom>
          <a:noFill/>
          <a:ln>
            <a:noFill/>
          </a:ln>
        </p:spPr>
      </p:pic>
      <p:pic>
        <p:nvPicPr>
          <p:cNvPr id="12" name="Audio 11">
            <a:hlinkClick r:id="" action="ppaction://media"/>
            <a:extLst>
              <a:ext uri="{FF2B5EF4-FFF2-40B4-BE49-F238E27FC236}">
                <a16:creationId xmlns:a16="http://schemas.microsoft.com/office/drawing/2014/main" id="{AEBF260F-C5EE-1585-5E62-F6E79F46BB2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10703807" y="5408833"/>
            <a:ext cx="2057400" cy="2057400"/>
          </a:xfrm>
          <a:prstGeom prst="ellipse">
            <a:avLst/>
          </a:prstGeom>
        </p:spPr>
      </p:pic>
    </p:spTree>
  </p:cSld>
  <p:clrMapOvr>
    <a:masterClrMapping/>
  </p:clrMapOvr>
  <p:transition spd="slow" advTm="4025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201" name="Google Shape;201;p14"/>
          <p:cNvPicPr preferRelativeResize="0"/>
          <p:nvPr/>
        </p:nvPicPr>
        <p:blipFill>
          <a:blip r:embed="rId5">
            <a:alphaModFix/>
          </a:blip>
          <a:stretch>
            <a:fillRect/>
          </a:stretch>
        </p:blipFill>
        <p:spPr>
          <a:xfrm>
            <a:off x="11188700" y="1"/>
            <a:ext cx="1003301" cy="1259867"/>
          </a:xfrm>
          <a:prstGeom prst="rect">
            <a:avLst/>
          </a:prstGeom>
          <a:noFill/>
          <a:ln>
            <a:noFill/>
          </a:ln>
        </p:spPr>
      </p:pic>
      <p:sp>
        <p:nvSpPr>
          <p:cNvPr id="2" name="Google Shape;2278;p37">
            <a:extLst>
              <a:ext uri="{FF2B5EF4-FFF2-40B4-BE49-F238E27FC236}">
                <a16:creationId xmlns:a16="http://schemas.microsoft.com/office/drawing/2014/main" id="{C490B03F-4B6F-0D1A-DD6A-2C17C44DD94D}"/>
              </a:ext>
            </a:extLst>
          </p:cNvPr>
          <p:cNvSpPr txBox="1">
            <a:spLocks noGrp="1"/>
          </p:cNvSpPr>
          <p:nvPr>
            <p:ph type="title"/>
          </p:nvPr>
        </p:nvSpPr>
        <p:spPr>
          <a:xfrm>
            <a:off x="960000" y="762063"/>
            <a:ext cx="10272000" cy="763600"/>
          </a:xfrm>
          <a:prstGeom prst="rect">
            <a:avLst/>
          </a:prstGeom>
          <a:noFill/>
          <a:ln>
            <a:noFill/>
          </a:ln>
          <a:effectLst>
            <a:outerShdw blurRad="25400">
              <a:srgbClr val="000000">
                <a:alpha val="45880"/>
              </a:srgbClr>
            </a:outerShdw>
          </a:effectLst>
        </p:spPr>
        <p:txBody>
          <a:bodyPr spcFirstLastPara="1" vert="horz" wrap="square" lIns="121900" tIns="121900" rIns="121900" bIns="121900" rtlCol="0" anchor="t" anchorCtr="0">
            <a:noAutofit/>
          </a:bodyPr>
          <a:lstStyle/>
          <a:p>
            <a:pPr algn="ctr">
              <a:spcBef>
                <a:spcPts val="0"/>
              </a:spcBef>
              <a:buClr>
                <a:schemeClr val="lt1"/>
              </a:buClr>
              <a:buSzPts val="3000"/>
            </a:pPr>
            <a:r>
              <a:rPr lang="en" sz="4000" dirty="0">
                <a:solidFill>
                  <a:srgbClr val="2F2F2F"/>
                </a:solidFill>
              </a:rPr>
              <a:t>Meet Our Team - Group 7</a:t>
            </a:r>
            <a:endParaRPr sz="4000" dirty="0">
              <a:solidFill>
                <a:srgbClr val="2F2F2F"/>
              </a:solidFill>
            </a:endParaRPr>
          </a:p>
        </p:txBody>
      </p:sp>
      <p:sp>
        <p:nvSpPr>
          <p:cNvPr id="3" name="Google Shape;2279;p37">
            <a:extLst>
              <a:ext uri="{FF2B5EF4-FFF2-40B4-BE49-F238E27FC236}">
                <a16:creationId xmlns:a16="http://schemas.microsoft.com/office/drawing/2014/main" id="{B0C4D162-AA7C-51A7-13F9-6E9D833E3EA6}"/>
              </a:ext>
            </a:extLst>
          </p:cNvPr>
          <p:cNvSpPr txBox="1"/>
          <p:nvPr/>
        </p:nvSpPr>
        <p:spPr>
          <a:xfrm>
            <a:off x="1248833" y="5417667"/>
            <a:ext cx="2129200" cy="697715"/>
          </a:xfrm>
          <a:prstGeom prst="rect">
            <a:avLst/>
          </a:prstGeom>
          <a:noFill/>
          <a:ln>
            <a:noFill/>
          </a:ln>
        </p:spPr>
        <p:txBody>
          <a:bodyPr spcFirstLastPara="1" wrap="square" lIns="121900" tIns="121900" rIns="121900" bIns="121900" anchor="t" anchorCtr="0">
            <a:spAutoFit/>
          </a:bodyPr>
          <a:lstStyle/>
          <a:p>
            <a:pPr algn="ctr"/>
            <a:r>
              <a:rPr lang="en" sz="1467" dirty="0">
                <a:solidFill>
                  <a:srgbClr val="2F2F2F"/>
                </a:solidFill>
                <a:latin typeface="Share Tech"/>
                <a:ea typeface="Share Tech"/>
                <a:cs typeface="Share Tech"/>
                <a:sym typeface="Share Tech"/>
              </a:rPr>
              <a:t>Nicolas Bonaduce</a:t>
            </a:r>
            <a:endParaRPr sz="1467" dirty="0">
              <a:solidFill>
                <a:srgbClr val="2F2F2F"/>
              </a:solidFill>
              <a:latin typeface="Share Tech"/>
              <a:ea typeface="Share Tech"/>
              <a:cs typeface="Share Tech"/>
              <a:sym typeface="Share Tech"/>
            </a:endParaRPr>
          </a:p>
          <a:p>
            <a:pPr algn="ctr"/>
            <a:r>
              <a:rPr lang="en" sz="1467" dirty="0">
                <a:solidFill>
                  <a:srgbClr val="2F2F2F"/>
                </a:solidFill>
                <a:latin typeface="Share Tech"/>
                <a:ea typeface="Share Tech"/>
                <a:cs typeface="Share Tech"/>
                <a:sym typeface="Share Tech"/>
              </a:rPr>
              <a:t> Photonics Engineer</a:t>
            </a:r>
            <a:endParaRPr sz="1467" dirty="0">
              <a:solidFill>
                <a:srgbClr val="2F2F2F"/>
              </a:solidFill>
              <a:latin typeface="Share Tech"/>
              <a:ea typeface="Share Tech"/>
              <a:cs typeface="Share Tech"/>
              <a:sym typeface="Share Tech"/>
            </a:endParaRPr>
          </a:p>
        </p:txBody>
      </p:sp>
      <p:sp>
        <p:nvSpPr>
          <p:cNvPr id="4" name="Google Shape;2280;p37">
            <a:extLst>
              <a:ext uri="{FF2B5EF4-FFF2-40B4-BE49-F238E27FC236}">
                <a16:creationId xmlns:a16="http://schemas.microsoft.com/office/drawing/2014/main" id="{70EFC858-A40B-09F3-7FB4-4CF40382CCFB}"/>
              </a:ext>
            </a:extLst>
          </p:cNvPr>
          <p:cNvSpPr txBox="1"/>
          <p:nvPr/>
        </p:nvSpPr>
        <p:spPr>
          <a:xfrm>
            <a:off x="3828033" y="5417669"/>
            <a:ext cx="2129200" cy="697715"/>
          </a:xfrm>
          <a:prstGeom prst="rect">
            <a:avLst/>
          </a:prstGeom>
          <a:noFill/>
          <a:ln>
            <a:noFill/>
          </a:ln>
        </p:spPr>
        <p:txBody>
          <a:bodyPr spcFirstLastPara="1" wrap="square" lIns="121900" tIns="121900" rIns="121900" bIns="121900" anchor="t" anchorCtr="0">
            <a:spAutoFit/>
          </a:bodyPr>
          <a:lstStyle/>
          <a:p>
            <a:pPr algn="ctr"/>
            <a:r>
              <a:rPr lang="en" sz="1467" dirty="0">
                <a:solidFill>
                  <a:srgbClr val="2F2F2F"/>
                </a:solidFill>
                <a:latin typeface="Share Tech"/>
                <a:ea typeface="Share Tech"/>
                <a:cs typeface="Share Tech"/>
                <a:sym typeface="Share Tech"/>
              </a:rPr>
              <a:t>Parker Crooks</a:t>
            </a:r>
            <a:endParaRPr sz="1467" dirty="0">
              <a:solidFill>
                <a:srgbClr val="2F2F2F"/>
              </a:solidFill>
              <a:latin typeface="Share Tech"/>
              <a:ea typeface="Share Tech"/>
              <a:cs typeface="Share Tech"/>
              <a:sym typeface="Share Tech"/>
            </a:endParaRPr>
          </a:p>
          <a:p>
            <a:pPr algn="ctr"/>
            <a:r>
              <a:rPr lang="en" sz="1467" dirty="0">
                <a:solidFill>
                  <a:srgbClr val="2F2F2F"/>
                </a:solidFill>
                <a:latin typeface="Share Tech"/>
                <a:ea typeface="Share Tech"/>
                <a:cs typeface="Share Tech"/>
                <a:sym typeface="Share Tech"/>
              </a:rPr>
              <a:t>Photonics Engineer</a:t>
            </a:r>
            <a:endParaRPr sz="1467" dirty="0">
              <a:solidFill>
                <a:srgbClr val="2F2F2F"/>
              </a:solidFill>
              <a:latin typeface="Share Tech"/>
              <a:ea typeface="Share Tech"/>
              <a:cs typeface="Share Tech"/>
              <a:sym typeface="Share Tech"/>
            </a:endParaRPr>
          </a:p>
        </p:txBody>
      </p:sp>
      <p:sp>
        <p:nvSpPr>
          <p:cNvPr id="5" name="Google Shape;2281;p37">
            <a:extLst>
              <a:ext uri="{FF2B5EF4-FFF2-40B4-BE49-F238E27FC236}">
                <a16:creationId xmlns:a16="http://schemas.microsoft.com/office/drawing/2014/main" id="{1E629704-F1F7-C702-FA20-C8FB43CBBD6C}"/>
              </a:ext>
            </a:extLst>
          </p:cNvPr>
          <p:cNvSpPr txBox="1"/>
          <p:nvPr/>
        </p:nvSpPr>
        <p:spPr>
          <a:xfrm>
            <a:off x="6407233" y="5417669"/>
            <a:ext cx="2129200" cy="697715"/>
          </a:xfrm>
          <a:prstGeom prst="rect">
            <a:avLst/>
          </a:prstGeom>
          <a:noFill/>
          <a:ln>
            <a:noFill/>
          </a:ln>
        </p:spPr>
        <p:txBody>
          <a:bodyPr spcFirstLastPara="1" wrap="square" lIns="121900" tIns="121900" rIns="121900" bIns="121900" anchor="t" anchorCtr="0">
            <a:spAutoFit/>
          </a:bodyPr>
          <a:lstStyle/>
          <a:p>
            <a:pPr algn="ctr"/>
            <a:r>
              <a:rPr lang="en" sz="1467" dirty="0">
                <a:solidFill>
                  <a:srgbClr val="2F2F2F"/>
                </a:solidFill>
                <a:latin typeface="Share Tech"/>
                <a:ea typeface="Share Tech"/>
                <a:cs typeface="Share Tech"/>
                <a:sym typeface="Share Tech"/>
              </a:rPr>
              <a:t>Julian Correa</a:t>
            </a:r>
            <a:endParaRPr sz="1467" dirty="0">
              <a:solidFill>
                <a:srgbClr val="2F2F2F"/>
              </a:solidFill>
              <a:latin typeface="Share Tech"/>
              <a:ea typeface="Share Tech"/>
              <a:cs typeface="Share Tech"/>
              <a:sym typeface="Share Tech"/>
            </a:endParaRPr>
          </a:p>
          <a:p>
            <a:pPr algn="ctr"/>
            <a:r>
              <a:rPr lang="en" sz="1467" dirty="0">
                <a:solidFill>
                  <a:srgbClr val="2F2F2F"/>
                </a:solidFill>
                <a:latin typeface="Share Tech"/>
                <a:ea typeface="Share Tech"/>
                <a:cs typeface="Share Tech"/>
                <a:sym typeface="Share Tech"/>
              </a:rPr>
              <a:t>Computer Engineer</a:t>
            </a:r>
            <a:endParaRPr sz="1467" dirty="0">
              <a:solidFill>
                <a:srgbClr val="2F2F2F"/>
              </a:solidFill>
              <a:latin typeface="Share Tech"/>
              <a:ea typeface="Share Tech"/>
              <a:cs typeface="Share Tech"/>
              <a:sym typeface="Share Tech"/>
            </a:endParaRPr>
          </a:p>
        </p:txBody>
      </p:sp>
      <p:sp>
        <p:nvSpPr>
          <p:cNvPr id="6" name="Google Shape;2282;p37">
            <a:extLst>
              <a:ext uri="{FF2B5EF4-FFF2-40B4-BE49-F238E27FC236}">
                <a16:creationId xmlns:a16="http://schemas.microsoft.com/office/drawing/2014/main" id="{D31A51FA-7111-C8DC-4C75-3097FACD5DD6}"/>
              </a:ext>
            </a:extLst>
          </p:cNvPr>
          <p:cNvSpPr txBox="1"/>
          <p:nvPr/>
        </p:nvSpPr>
        <p:spPr>
          <a:xfrm>
            <a:off x="8946462" y="5417667"/>
            <a:ext cx="2209200" cy="697715"/>
          </a:xfrm>
          <a:prstGeom prst="rect">
            <a:avLst/>
          </a:prstGeom>
          <a:noFill/>
          <a:ln>
            <a:noFill/>
          </a:ln>
        </p:spPr>
        <p:txBody>
          <a:bodyPr spcFirstLastPara="1" wrap="square" lIns="121900" tIns="121900" rIns="121900" bIns="121900" anchor="t" anchorCtr="0">
            <a:spAutoFit/>
          </a:bodyPr>
          <a:lstStyle/>
          <a:p>
            <a:pPr algn="ctr"/>
            <a:r>
              <a:rPr lang="en" sz="1467">
                <a:solidFill>
                  <a:srgbClr val="2F2F2F"/>
                </a:solidFill>
                <a:latin typeface="Share Tech"/>
                <a:ea typeface="Share Tech"/>
                <a:cs typeface="Share Tech"/>
                <a:sym typeface="Share Tech"/>
              </a:rPr>
              <a:t>Nick Scarlata</a:t>
            </a:r>
            <a:endParaRPr sz="1467">
              <a:solidFill>
                <a:srgbClr val="2F2F2F"/>
              </a:solidFill>
            </a:endParaRPr>
          </a:p>
          <a:p>
            <a:pPr algn="ctr"/>
            <a:r>
              <a:rPr lang="en" sz="1467">
                <a:solidFill>
                  <a:srgbClr val="2F2F2F"/>
                </a:solidFill>
                <a:latin typeface="Share Tech"/>
                <a:ea typeface="Share Tech"/>
                <a:cs typeface="Share Tech"/>
                <a:sym typeface="Share Tech"/>
              </a:rPr>
              <a:t>Electrical Engineer</a:t>
            </a:r>
            <a:endParaRPr sz="1467">
              <a:solidFill>
                <a:srgbClr val="2F2F2F"/>
              </a:solidFill>
              <a:latin typeface="Share Tech"/>
              <a:ea typeface="Share Tech"/>
              <a:cs typeface="Share Tech"/>
              <a:sym typeface="Share Tech"/>
            </a:endParaRPr>
          </a:p>
        </p:txBody>
      </p:sp>
      <p:pic>
        <p:nvPicPr>
          <p:cNvPr id="7" name="Google Shape;2283;p37">
            <a:extLst>
              <a:ext uri="{FF2B5EF4-FFF2-40B4-BE49-F238E27FC236}">
                <a16:creationId xmlns:a16="http://schemas.microsoft.com/office/drawing/2014/main" id="{4504D18B-BB45-767D-C087-BFF5512D2A5A}"/>
              </a:ext>
            </a:extLst>
          </p:cNvPr>
          <p:cNvPicPr preferRelativeResize="0"/>
          <p:nvPr/>
        </p:nvPicPr>
        <p:blipFill rotWithShape="1">
          <a:blip r:embed="rId6">
            <a:alphaModFix/>
          </a:blip>
          <a:srcRect/>
          <a:stretch/>
        </p:blipFill>
        <p:spPr>
          <a:xfrm>
            <a:off x="6407235" y="2578714"/>
            <a:ext cx="2129199" cy="2838951"/>
          </a:xfrm>
          <a:prstGeom prst="rect">
            <a:avLst/>
          </a:prstGeom>
          <a:noFill/>
          <a:ln>
            <a:noFill/>
          </a:ln>
        </p:spPr>
      </p:pic>
      <p:pic>
        <p:nvPicPr>
          <p:cNvPr id="9" name="Google Shape;2284;p37">
            <a:extLst>
              <a:ext uri="{FF2B5EF4-FFF2-40B4-BE49-F238E27FC236}">
                <a16:creationId xmlns:a16="http://schemas.microsoft.com/office/drawing/2014/main" id="{C4C1F61F-35C1-F486-9BB8-7C1C7B48C903}"/>
              </a:ext>
            </a:extLst>
          </p:cNvPr>
          <p:cNvPicPr preferRelativeResize="0"/>
          <p:nvPr/>
        </p:nvPicPr>
        <p:blipFill rotWithShape="1">
          <a:blip r:embed="rId5">
            <a:alphaModFix/>
          </a:blip>
          <a:srcRect/>
          <a:stretch/>
        </p:blipFill>
        <p:spPr>
          <a:xfrm>
            <a:off x="3828033" y="2578700"/>
            <a:ext cx="2129200" cy="2838965"/>
          </a:xfrm>
          <a:prstGeom prst="rect">
            <a:avLst/>
          </a:prstGeom>
          <a:noFill/>
          <a:ln>
            <a:noFill/>
          </a:ln>
        </p:spPr>
      </p:pic>
      <p:pic>
        <p:nvPicPr>
          <p:cNvPr id="10" name="Google Shape;2285;p37">
            <a:extLst>
              <a:ext uri="{FF2B5EF4-FFF2-40B4-BE49-F238E27FC236}">
                <a16:creationId xmlns:a16="http://schemas.microsoft.com/office/drawing/2014/main" id="{444D9BA5-B770-4250-AA20-9C7F9BE2E56D}"/>
              </a:ext>
            </a:extLst>
          </p:cNvPr>
          <p:cNvPicPr preferRelativeResize="0"/>
          <p:nvPr/>
        </p:nvPicPr>
        <p:blipFill rotWithShape="1">
          <a:blip r:embed="rId7">
            <a:alphaModFix/>
          </a:blip>
          <a:srcRect/>
          <a:stretch/>
        </p:blipFill>
        <p:spPr>
          <a:xfrm>
            <a:off x="8986450" y="2578700"/>
            <a:ext cx="2129225" cy="2838968"/>
          </a:xfrm>
          <a:prstGeom prst="rect">
            <a:avLst/>
          </a:prstGeom>
          <a:noFill/>
          <a:ln>
            <a:noFill/>
          </a:ln>
        </p:spPr>
      </p:pic>
      <p:pic>
        <p:nvPicPr>
          <p:cNvPr id="11" name="Google Shape;2286;p37">
            <a:extLst>
              <a:ext uri="{FF2B5EF4-FFF2-40B4-BE49-F238E27FC236}">
                <a16:creationId xmlns:a16="http://schemas.microsoft.com/office/drawing/2014/main" id="{3011F34C-0753-398D-5EA7-1EE69425FBBE}"/>
              </a:ext>
            </a:extLst>
          </p:cNvPr>
          <p:cNvPicPr preferRelativeResize="0"/>
          <p:nvPr/>
        </p:nvPicPr>
        <p:blipFill rotWithShape="1">
          <a:blip r:embed="rId8">
            <a:alphaModFix/>
          </a:blip>
          <a:srcRect/>
          <a:stretch/>
        </p:blipFill>
        <p:spPr>
          <a:xfrm>
            <a:off x="1248833" y="2578685"/>
            <a:ext cx="2129200" cy="2838968"/>
          </a:xfrm>
          <a:prstGeom prst="rect">
            <a:avLst/>
          </a:prstGeom>
          <a:noFill/>
          <a:ln>
            <a:noFill/>
          </a:ln>
        </p:spPr>
      </p:pic>
      <p:pic>
        <p:nvPicPr>
          <p:cNvPr id="13" name="Audio 6">
            <a:hlinkClick r:id="" action="ppaction://media"/>
            <a:extLst>
              <a:ext uri="{FF2B5EF4-FFF2-40B4-BE49-F238E27FC236}">
                <a16:creationId xmlns:a16="http://schemas.microsoft.com/office/drawing/2014/main" id="{72C058D5-D311-E257-1C06-FAB25E808125}"/>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76563" t="-76563" r="-76563" b="-76563"/>
          <a:stretch>
            <a:fillRect/>
          </a:stretch>
        </p:blipFill>
        <p:spPr>
          <a:xfrm>
            <a:off x="10661650" y="5335377"/>
            <a:ext cx="2057400" cy="2057400"/>
          </a:xfrm>
          <a:prstGeom prst="ellipse">
            <a:avLst/>
          </a:prstGeom>
        </p:spPr>
      </p:pic>
    </p:spTree>
    <p:extLst>
      <p:ext uri="{BB962C8B-B14F-4D97-AF65-F5344CB8AC3E}">
        <p14:creationId xmlns:p14="http://schemas.microsoft.com/office/powerpoint/2010/main" val="4063318325"/>
      </p:ext>
    </p:extLst>
  </p:cSld>
  <p:clrMapOvr>
    <a:masterClrMapping/>
  </p:clrMapOvr>
  <p:transition spd="slow" advTm="11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7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5"/>
          <p:cNvSpPr txBox="1">
            <a:spLocks noGrp="1"/>
          </p:cNvSpPr>
          <p:nvPr>
            <p:ph type="title"/>
          </p:nvPr>
        </p:nvSpPr>
        <p:spPr>
          <a:xfrm>
            <a:off x="972600" y="1758200"/>
            <a:ext cx="10251600" cy="713600"/>
          </a:xfrm>
          <a:prstGeom prst="rect">
            <a:avLst/>
          </a:prstGeom>
        </p:spPr>
        <p:txBody>
          <a:bodyPr spcFirstLastPara="1" vert="horz" wrap="square" lIns="121900" tIns="121900" rIns="121900" bIns="121900" rtlCol="0" anchor="t" anchorCtr="0">
            <a:normAutofit fontScale="90000"/>
          </a:bodyPr>
          <a:lstStyle/>
          <a:p>
            <a:pPr algn="l"/>
            <a:r>
              <a:rPr lang="en" dirty="0"/>
              <a:t>PCB</a:t>
            </a:r>
            <a:endParaRPr dirty="0"/>
          </a:p>
        </p:txBody>
      </p:sp>
      <p:sp>
        <p:nvSpPr>
          <p:cNvPr id="313" name="Google Shape;313;p45"/>
          <p:cNvSpPr txBox="1">
            <a:spLocks noGrp="1"/>
          </p:cNvSpPr>
          <p:nvPr>
            <p:ph type="body" idx="1"/>
          </p:nvPr>
        </p:nvSpPr>
        <p:spPr>
          <a:xfrm>
            <a:off x="643433" y="2552367"/>
            <a:ext cx="4523200" cy="3328800"/>
          </a:xfrm>
          <a:prstGeom prst="rect">
            <a:avLst/>
          </a:prstGeom>
        </p:spPr>
        <p:txBody>
          <a:bodyPr spcFirstLastPara="1" vert="horz" wrap="square" lIns="121900" tIns="121900" rIns="121900" bIns="121900" rtlCol="0" anchor="t" anchorCtr="0">
            <a:normAutofit fontScale="77500" lnSpcReduction="20000"/>
          </a:bodyPr>
          <a:lstStyle/>
          <a:p>
            <a:pPr marL="0" indent="0">
              <a:buNone/>
            </a:pPr>
            <a:r>
              <a:rPr lang="en" sz="2600" dirty="0">
                <a:latin typeface="Share Tech" panose="020B0604020202020204" charset="0"/>
              </a:rPr>
              <a:t>This is the PCB that contains the MSP430F5519 microcontroller, between shipping delays, and manufacturer errors I was unable to get this part working for testing.</a:t>
            </a:r>
            <a:endParaRPr sz="2600" dirty="0">
              <a:latin typeface="Share Tech" panose="020B0604020202020204" charset="0"/>
            </a:endParaRPr>
          </a:p>
          <a:p>
            <a:pPr marL="0" indent="0">
              <a:spcBef>
                <a:spcPts val="1600"/>
              </a:spcBef>
              <a:buNone/>
            </a:pPr>
            <a:r>
              <a:rPr lang="en" sz="2600" dirty="0">
                <a:latin typeface="Share Tech" panose="020B0604020202020204" charset="0"/>
              </a:rPr>
              <a:t>For the purposes of testing and demonstration the MSP430FR6989 was used instead.</a:t>
            </a:r>
            <a:endParaRPr sz="2600" dirty="0">
              <a:latin typeface="Share Tech" panose="020B0604020202020204" charset="0"/>
            </a:endParaRPr>
          </a:p>
          <a:p>
            <a:pPr marL="0" indent="0">
              <a:spcBef>
                <a:spcPts val="1600"/>
              </a:spcBef>
              <a:buNone/>
            </a:pPr>
            <a:r>
              <a:rPr lang="en" sz="2600" dirty="0">
                <a:latin typeface="Share Tech" panose="020B0604020202020204" charset="0"/>
              </a:rPr>
              <a:t> This part should work and would save around seven dollars in costs, not counting shipping.</a:t>
            </a:r>
            <a:endParaRPr sz="2600" dirty="0">
              <a:latin typeface="Share Tech" panose="020B0604020202020204" charset="0"/>
            </a:endParaRPr>
          </a:p>
          <a:p>
            <a:pPr marL="0" indent="0">
              <a:spcBef>
                <a:spcPts val="1600"/>
              </a:spcBef>
              <a:buNone/>
            </a:pPr>
            <a:endParaRPr dirty="0"/>
          </a:p>
          <a:p>
            <a:pPr marL="0" indent="0">
              <a:spcBef>
                <a:spcPts val="1600"/>
              </a:spcBef>
              <a:spcAft>
                <a:spcPts val="1600"/>
              </a:spcAft>
              <a:buNone/>
            </a:pPr>
            <a:endParaRPr dirty="0"/>
          </a:p>
        </p:txBody>
      </p:sp>
      <p:pic>
        <p:nvPicPr>
          <p:cNvPr id="314" name="Google Shape;314;p45"/>
          <p:cNvPicPr preferRelativeResize="0"/>
          <p:nvPr/>
        </p:nvPicPr>
        <p:blipFill>
          <a:blip r:embed="rId5">
            <a:alphaModFix/>
          </a:blip>
          <a:stretch>
            <a:fillRect/>
          </a:stretch>
        </p:blipFill>
        <p:spPr>
          <a:xfrm>
            <a:off x="10703807" y="201833"/>
            <a:ext cx="1318631" cy="1758200"/>
          </a:xfrm>
          <a:prstGeom prst="rect">
            <a:avLst/>
          </a:prstGeom>
          <a:noFill/>
          <a:ln>
            <a:noFill/>
          </a:ln>
        </p:spPr>
      </p:pic>
      <p:pic>
        <p:nvPicPr>
          <p:cNvPr id="315" name="Google Shape;315;p45"/>
          <p:cNvPicPr preferRelativeResize="0"/>
          <p:nvPr/>
        </p:nvPicPr>
        <p:blipFill>
          <a:blip r:embed="rId6">
            <a:alphaModFix/>
          </a:blip>
          <a:stretch>
            <a:fillRect/>
          </a:stretch>
        </p:blipFill>
        <p:spPr>
          <a:xfrm rot="-5400000">
            <a:off x="8755816" y="3416950"/>
            <a:ext cx="2949467" cy="3932633"/>
          </a:xfrm>
          <a:prstGeom prst="rect">
            <a:avLst/>
          </a:prstGeom>
          <a:noFill/>
          <a:ln>
            <a:noFill/>
          </a:ln>
        </p:spPr>
      </p:pic>
      <p:pic>
        <p:nvPicPr>
          <p:cNvPr id="316" name="Google Shape;316;p45"/>
          <p:cNvPicPr preferRelativeResize="0"/>
          <p:nvPr/>
        </p:nvPicPr>
        <p:blipFill>
          <a:blip r:embed="rId7">
            <a:alphaModFix/>
          </a:blip>
          <a:stretch>
            <a:fillRect/>
          </a:stretch>
        </p:blipFill>
        <p:spPr>
          <a:xfrm>
            <a:off x="5322601" y="647033"/>
            <a:ext cx="5331552" cy="4297000"/>
          </a:xfrm>
          <a:prstGeom prst="rect">
            <a:avLst/>
          </a:prstGeom>
          <a:noFill/>
          <a:ln>
            <a:noFill/>
          </a:ln>
        </p:spPr>
      </p:pic>
      <p:pic>
        <p:nvPicPr>
          <p:cNvPr id="4" name="Audio 3">
            <a:hlinkClick r:id="" action="ppaction://media"/>
            <a:extLst>
              <a:ext uri="{FF2B5EF4-FFF2-40B4-BE49-F238E27FC236}">
                <a16:creationId xmlns:a16="http://schemas.microsoft.com/office/drawing/2014/main" id="{44783872-E1C2-BDE7-E61E-278F133D8EB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9844" t="-139844" r="-139844" b="-139844"/>
          <a:stretch>
            <a:fillRect/>
          </a:stretch>
        </p:blipFill>
        <p:spPr>
          <a:xfrm>
            <a:off x="10052304" y="4718304"/>
            <a:ext cx="2057400" cy="2057400"/>
          </a:xfrm>
          <a:prstGeom prst="ellipse">
            <a:avLst/>
          </a:prstGeom>
        </p:spPr>
      </p:pic>
    </p:spTree>
  </p:cSld>
  <p:clrMapOvr>
    <a:masterClrMapping/>
  </p:clrMapOvr>
  <p:transition spd="slow" advTm="9830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12"/>
        <p:cNvGrpSpPr/>
        <p:nvPr/>
      </p:nvGrpSpPr>
      <p:grpSpPr>
        <a:xfrm>
          <a:off x="0" y="0"/>
          <a:ext cx="0" cy="0"/>
          <a:chOff x="0" y="0"/>
          <a:chExt cx="0" cy="0"/>
        </a:xfrm>
      </p:grpSpPr>
      <p:sp>
        <p:nvSpPr>
          <p:cNvPr id="2413" name="Google Shape;2413;p49"/>
          <p:cNvSpPr txBox="1">
            <a:spLocks noGrp="1"/>
          </p:cNvSpPr>
          <p:nvPr>
            <p:ph type="title"/>
          </p:nvPr>
        </p:nvSpPr>
        <p:spPr>
          <a:xfrm>
            <a:off x="960000" y="720000"/>
            <a:ext cx="10272000" cy="636800"/>
          </a:xfrm>
          <a:prstGeom prst="rect">
            <a:avLst/>
          </a:prstGeom>
        </p:spPr>
        <p:txBody>
          <a:bodyPr spcFirstLastPara="1" vert="horz" wrap="square" lIns="121900" tIns="121900" rIns="121900" bIns="121900" rtlCol="0" anchor="t" anchorCtr="0">
            <a:noAutofit/>
          </a:bodyPr>
          <a:lstStyle/>
          <a:p>
            <a:pPr algn="ctr"/>
            <a:r>
              <a:rPr lang="en">
                <a:solidFill>
                  <a:schemeClr val="accent3"/>
                </a:solidFill>
              </a:rPr>
              <a:t>Power </a:t>
            </a:r>
            <a:r>
              <a:rPr lang="en"/>
              <a:t>Supply</a:t>
            </a:r>
            <a:endParaRPr/>
          </a:p>
        </p:txBody>
      </p:sp>
      <p:sp>
        <p:nvSpPr>
          <p:cNvPr id="2414" name="Google Shape;2414;p49"/>
          <p:cNvSpPr txBox="1">
            <a:spLocks noGrp="1"/>
          </p:cNvSpPr>
          <p:nvPr>
            <p:ph type="subTitle" idx="3"/>
          </p:nvPr>
        </p:nvSpPr>
        <p:spPr>
          <a:xfrm>
            <a:off x="5038200" y="1756833"/>
            <a:ext cx="6315600" cy="3684800"/>
          </a:xfrm>
          <a:prstGeom prst="rect">
            <a:avLst/>
          </a:prstGeom>
        </p:spPr>
        <p:txBody>
          <a:bodyPr spcFirstLastPara="1" vert="horz" wrap="square" lIns="121900" tIns="121900" rIns="121900" bIns="121900" rtlCol="0" anchor="t" anchorCtr="0">
            <a:noAutofit/>
          </a:bodyPr>
          <a:lstStyle/>
          <a:p>
            <a:pPr marL="0" indent="0">
              <a:buClr>
                <a:schemeClr val="dk1"/>
              </a:buClr>
              <a:buSzPts val="1100"/>
            </a:pPr>
            <a:r>
              <a:rPr lang="en" sz="1800" dirty="0">
                <a:latin typeface="Share Tech" panose="020B0604020202020204" charset="0"/>
              </a:rPr>
              <a:t>In short the goal of this power source is to meet the voltage and current requirements of the Raspberry PI 2B</a:t>
            </a:r>
            <a:endParaRPr sz="1800" dirty="0">
              <a:latin typeface="Share Tech" panose="020B0604020202020204" charset="0"/>
            </a:endParaRPr>
          </a:p>
          <a:p>
            <a:pPr marL="0" indent="0">
              <a:buClr>
                <a:schemeClr val="dk1"/>
              </a:buClr>
              <a:buSzPts val="1100"/>
            </a:pPr>
            <a:r>
              <a:rPr lang="en" sz="1800" dirty="0">
                <a:latin typeface="Share Tech" panose="020B0604020202020204" charset="0"/>
              </a:rPr>
              <a:t>This just requires 5 V @ 2 A, we did the testing and pretty much any rechargeable battery with a USB port fills this role very well</a:t>
            </a:r>
          </a:p>
          <a:p>
            <a:pPr marL="0" indent="0">
              <a:buClr>
                <a:schemeClr val="dk1"/>
              </a:buClr>
              <a:buSzPts val="1100"/>
            </a:pPr>
            <a:endParaRPr sz="1800" dirty="0">
              <a:latin typeface="Share Tech" panose="020B0604020202020204" charset="0"/>
            </a:endParaRPr>
          </a:p>
          <a:p>
            <a:pPr marL="0" indent="0">
              <a:buClr>
                <a:schemeClr val="dk1"/>
              </a:buClr>
              <a:buSzPts val="1100"/>
            </a:pPr>
            <a:r>
              <a:rPr lang="en" sz="1800" dirty="0">
                <a:latin typeface="Share Tech" panose="020B0604020202020204" charset="0"/>
              </a:rPr>
              <a:t>A pin-to-pin connection works just as well put the power sources are less reliable than the micro-USB connection</a:t>
            </a:r>
            <a:endParaRPr sz="1800" dirty="0">
              <a:latin typeface="Share Tech" panose="020B0604020202020204" charset="0"/>
            </a:endParaRPr>
          </a:p>
          <a:p>
            <a:pPr marL="0" indent="0">
              <a:buClr>
                <a:schemeClr val="dk1"/>
              </a:buClr>
              <a:buSzPts val="1100"/>
            </a:pPr>
            <a:r>
              <a:rPr lang="en" sz="1800" dirty="0">
                <a:latin typeface="Share Tech" panose="020B0604020202020204" charset="0"/>
              </a:rPr>
              <a:t>We went with a more expensive version to make development more convenient, but a cheaper version works just as well. </a:t>
            </a:r>
            <a:endParaRPr sz="1800" dirty="0">
              <a:latin typeface="Share Tech" panose="020B0604020202020204" charset="0"/>
            </a:endParaRPr>
          </a:p>
        </p:txBody>
      </p:sp>
      <p:pic>
        <p:nvPicPr>
          <p:cNvPr id="2415" name="Google Shape;2415;p49"/>
          <p:cNvPicPr preferRelativeResize="0"/>
          <p:nvPr/>
        </p:nvPicPr>
        <p:blipFill>
          <a:blip r:embed="rId5">
            <a:alphaModFix/>
          </a:blip>
          <a:stretch>
            <a:fillRect/>
          </a:stretch>
        </p:blipFill>
        <p:spPr>
          <a:xfrm>
            <a:off x="290200" y="1581734"/>
            <a:ext cx="4631800" cy="3537253"/>
          </a:xfrm>
          <a:prstGeom prst="rect">
            <a:avLst/>
          </a:prstGeom>
          <a:noFill/>
          <a:ln>
            <a:noFill/>
          </a:ln>
        </p:spPr>
      </p:pic>
      <p:pic>
        <p:nvPicPr>
          <p:cNvPr id="2" name="Audio 28">
            <a:hlinkClick r:id="" action="ppaction://media"/>
            <a:extLst>
              <a:ext uri="{FF2B5EF4-FFF2-40B4-BE49-F238E27FC236}">
                <a16:creationId xmlns:a16="http://schemas.microsoft.com/office/drawing/2014/main" id="{F8E55DFE-65D5-BD04-9D6D-4E19514FD9A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11085733" y="5841666"/>
            <a:ext cx="1543050" cy="1543050"/>
          </a:xfrm>
          <a:prstGeom prst="ellipse">
            <a:avLst/>
          </a:prstGeom>
        </p:spPr>
      </p:pic>
    </p:spTree>
  </p:cSld>
  <p:clrMapOvr>
    <a:masterClrMapping/>
  </p:clrMapOvr>
  <p:transition spd="slow" advTm="36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19"/>
        <p:cNvGrpSpPr/>
        <p:nvPr/>
      </p:nvGrpSpPr>
      <p:grpSpPr>
        <a:xfrm>
          <a:off x="0" y="0"/>
          <a:ext cx="0" cy="0"/>
          <a:chOff x="0" y="0"/>
          <a:chExt cx="0" cy="0"/>
        </a:xfrm>
      </p:grpSpPr>
      <p:sp>
        <p:nvSpPr>
          <p:cNvPr id="2420" name="Google Shape;2420;p50"/>
          <p:cNvSpPr txBox="1">
            <a:spLocks noGrp="1"/>
          </p:cNvSpPr>
          <p:nvPr>
            <p:ph type="title"/>
          </p:nvPr>
        </p:nvSpPr>
        <p:spPr>
          <a:xfrm>
            <a:off x="960000" y="720000"/>
            <a:ext cx="10272000" cy="636800"/>
          </a:xfrm>
          <a:prstGeom prst="rect">
            <a:avLst/>
          </a:prstGeom>
        </p:spPr>
        <p:txBody>
          <a:bodyPr spcFirstLastPara="1" vert="horz" wrap="square" lIns="121900" tIns="121900" rIns="121900" bIns="121900" rtlCol="0" anchor="t" anchorCtr="0">
            <a:noAutofit/>
          </a:bodyPr>
          <a:lstStyle/>
          <a:p>
            <a:pPr algn="ctr"/>
            <a:r>
              <a:rPr lang="en" sz="4000" dirty="0">
                <a:solidFill>
                  <a:schemeClr val="accent3"/>
                </a:solidFill>
              </a:rPr>
              <a:t>LED </a:t>
            </a:r>
            <a:r>
              <a:rPr lang="en" sz="4000" dirty="0"/>
              <a:t>Connection</a:t>
            </a:r>
            <a:endParaRPr sz="4000" dirty="0"/>
          </a:p>
        </p:txBody>
      </p:sp>
      <p:sp>
        <p:nvSpPr>
          <p:cNvPr id="2421" name="Google Shape;2421;p50"/>
          <p:cNvSpPr txBox="1">
            <a:spLocks noGrp="1"/>
          </p:cNvSpPr>
          <p:nvPr>
            <p:ph type="subTitle" idx="3"/>
          </p:nvPr>
        </p:nvSpPr>
        <p:spPr>
          <a:xfrm>
            <a:off x="771233" y="2275632"/>
            <a:ext cx="5008000" cy="3229200"/>
          </a:xfrm>
          <a:prstGeom prst="rect">
            <a:avLst/>
          </a:prstGeom>
        </p:spPr>
        <p:txBody>
          <a:bodyPr spcFirstLastPara="1" vert="horz" wrap="square" lIns="121900" tIns="121900" rIns="121900" bIns="121900" rtlCol="0" anchor="t" anchorCtr="0">
            <a:noAutofit/>
          </a:bodyPr>
          <a:lstStyle/>
          <a:p>
            <a:pPr marL="0" indent="0"/>
            <a:r>
              <a:rPr lang="en" sz="1800" dirty="0">
                <a:latin typeface="Share Tech" panose="020B0604020202020204" charset="0"/>
              </a:rPr>
              <a:t>Due to the LEDs needing to be fired sequentially we only need to power each pin on at a time</a:t>
            </a:r>
            <a:endParaRPr sz="1800" dirty="0">
              <a:latin typeface="Share Tech" panose="020B0604020202020204" charset="0"/>
            </a:endParaRPr>
          </a:p>
          <a:p>
            <a:pPr marL="0" indent="0"/>
            <a:r>
              <a:rPr lang="en" sz="1800" dirty="0">
                <a:latin typeface="Share Tech" panose="020B0604020202020204" charset="0"/>
              </a:rPr>
              <a:t>The microcontroller that we are using has more than enough female pins allowing for a direct F-M connection with the LED, and a M-M connection to a line leading to ground</a:t>
            </a:r>
            <a:endParaRPr sz="1800" dirty="0">
              <a:latin typeface="Share Tech" panose="020B0604020202020204" charset="0"/>
            </a:endParaRPr>
          </a:p>
          <a:p>
            <a:pPr marL="0" indent="0"/>
            <a:endParaRPr dirty="0"/>
          </a:p>
        </p:txBody>
      </p:sp>
      <p:pic>
        <p:nvPicPr>
          <p:cNvPr id="2422" name="Google Shape;2422;p50"/>
          <p:cNvPicPr preferRelativeResize="0"/>
          <p:nvPr/>
        </p:nvPicPr>
        <p:blipFill>
          <a:blip r:embed="rId5">
            <a:alphaModFix/>
          </a:blip>
          <a:stretch>
            <a:fillRect/>
          </a:stretch>
        </p:blipFill>
        <p:spPr>
          <a:xfrm>
            <a:off x="6503350" y="1485163"/>
            <a:ext cx="3914432" cy="5240378"/>
          </a:xfrm>
          <a:prstGeom prst="rect">
            <a:avLst/>
          </a:prstGeom>
          <a:noFill/>
          <a:ln>
            <a:noFill/>
          </a:ln>
        </p:spPr>
      </p:pic>
      <p:pic>
        <p:nvPicPr>
          <p:cNvPr id="2" name="Audio 21">
            <a:hlinkClick r:id="" action="ppaction://media"/>
            <a:extLst>
              <a:ext uri="{FF2B5EF4-FFF2-40B4-BE49-F238E27FC236}">
                <a16:creationId xmlns:a16="http://schemas.microsoft.com/office/drawing/2014/main" id="{B70F2885-2A3D-E4AE-D70A-982622E2516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11141899" y="5803364"/>
            <a:ext cx="1543050" cy="1543050"/>
          </a:xfrm>
          <a:prstGeom prst="ellipse">
            <a:avLst/>
          </a:prstGeom>
        </p:spPr>
      </p:pic>
    </p:spTree>
  </p:cSld>
  <p:clrMapOvr>
    <a:masterClrMapping/>
  </p:clrMapOvr>
  <p:transition spd="slow" advTm="2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26"/>
        <p:cNvGrpSpPr/>
        <p:nvPr/>
      </p:nvGrpSpPr>
      <p:grpSpPr>
        <a:xfrm>
          <a:off x="0" y="0"/>
          <a:ext cx="0" cy="0"/>
          <a:chOff x="0" y="0"/>
          <a:chExt cx="0" cy="0"/>
        </a:xfrm>
      </p:grpSpPr>
      <p:pic>
        <p:nvPicPr>
          <p:cNvPr id="2427" name="Google Shape;2427;p51"/>
          <p:cNvPicPr preferRelativeResize="0">
            <a:picLocks noGrp="1"/>
          </p:cNvPicPr>
          <p:nvPr>
            <p:ph type="pic" idx="3"/>
          </p:nvPr>
        </p:nvPicPr>
        <p:blipFill rotWithShape="1">
          <a:blip r:embed="rId3">
            <a:alphaModFix/>
          </a:blip>
          <a:srcRect l="8380" r="45851"/>
          <a:stretch/>
        </p:blipFill>
        <p:spPr>
          <a:xfrm>
            <a:off x="1511385" y="1315800"/>
            <a:ext cx="3438801" cy="4226400"/>
          </a:xfrm>
          <a:prstGeom prst="rect">
            <a:avLst/>
          </a:prstGeom>
        </p:spPr>
      </p:pic>
      <p:sp>
        <p:nvSpPr>
          <p:cNvPr id="2428" name="Google Shape;2428;p51"/>
          <p:cNvSpPr txBox="1">
            <a:spLocks noGrp="1"/>
          </p:cNvSpPr>
          <p:nvPr>
            <p:ph type="title"/>
          </p:nvPr>
        </p:nvSpPr>
        <p:spPr>
          <a:xfrm>
            <a:off x="5991584" y="3097033"/>
            <a:ext cx="5240400" cy="1116400"/>
          </a:xfrm>
          <a:prstGeom prst="rect">
            <a:avLst/>
          </a:prstGeom>
        </p:spPr>
        <p:txBody>
          <a:bodyPr spcFirstLastPara="1" vert="horz" wrap="square" lIns="121900" tIns="121900" rIns="121900" bIns="121900" rtlCol="0" anchor="ctr" anchorCtr="0">
            <a:noAutofit/>
          </a:bodyPr>
          <a:lstStyle/>
          <a:p>
            <a:pPr algn="ctr"/>
            <a:r>
              <a:rPr lang="en" sz="4000" dirty="0">
                <a:solidFill>
                  <a:schemeClr val="accent3"/>
                </a:solidFill>
              </a:rPr>
              <a:t>Software</a:t>
            </a:r>
            <a:endParaRPr sz="4000" dirty="0"/>
          </a:p>
        </p:txBody>
      </p:sp>
      <p:sp>
        <p:nvSpPr>
          <p:cNvPr id="2429" name="Google Shape;2429;p51"/>
          <p:cNvSpPr txBox="1">
            <a:spLocks noGrp="1"/>
          </p:cNvSpPr>
          <p:nvPr>
            <p:ph type="title" idx="2"/>
          </p:nvPr>
        </p:nvSpPr>
        <p:spPr>
          <a:xfrm>
            <a:off x="7904151" y="1850067"/>
            <a:ext cx="1415200" cy="959600"/>
          </a:xfrm>
          <a:prstGeom prst="rect">
            <a:avLst/>
          </a:prstGeom>
        </p:spPr>
        <p:txBody>
          <a:bodyPr spcFirstLastPara="1" vert="horz" wrap="square" lIns="121900" tIns="121900" rIns="121900" bIns="121900" rtlCol="0" anchor="ctr" anchorCtr="0">
            <a:noAutofit/>
          </a:bodyPr>
          <a:lstStyle/>
          <a:p>
            <a:pPr algn="ctr"/>
            <a:r>
              <a:rPr lang="en"/>
              <a:t>04</a:t>
            </a:r>
            <a:endParaRPr/>
          </a:p>
        </p:txBody>
      </p:sp>
      <p:sp>
        <p:nvSpPr>
          <p:cNvPr id="2430" name="Google Shape;2430;p51"/>
          <p:cNvSpPr txBox="1">
            <a:spLocks noGrp="1"/>
          </p:cNvSpPr>
          <p:nvPr>
            <p:ph type="subTitle" idx="1"/>
          </p:nvPr>
        </p:nvSpPr>
        <p:spPr>
          <a:xfrm>
            <a:off x="5991484" y="4364600"/>
            <a:ext cx="5240400" cy="638400"/>
          </a:xfrm>
          <a:prstGeom prst="rect">
            <a:avLst/>
          </a:prstGeom>
        </p:spPr>
        <p:txBody>
          <a:bodyPr spcFirstLastPara="1" vert="horz" wrap="square" lIns="121900" tIns="121900" rIns="121900" bIns="121900" rtlCol="0" anchor="ctr" anchorCtr="0">
            <a:noAutofit/>
          </a:bodyPr>
          <a:lstStyle/>
          <a:p>
            <a:pPr marL="0" indent="0"/>
            <a:r>
              <a:rPr lang="en" sz="2400" dirty="0"/>
              <a:t>Design</a:t>
            </a:r>
            <a:endParaRPr dirty="0">
              <a:solidFill>
                <a:schemeClr val="accent4"/>
              </a:solidFill>
            </a:endParaRPr>
          </a:p>
        </p:txBody>
      </p:sp>
    </p:spTree>
    <p:extLst>
      <p:ext uri="{BB962C8B-B14F-4D97-AF65-F5344CB8AC3E}">
        <p14:creationId xmlns:p14="http://schemas.microsoft.com/office/powerpoint/2010/main" val="2460700093"/>
      </p:ext>
    </p:extLst>
  </p:cSld>
  <p:clrMapOvr>
    <a:masterClrMapping/>
  </p:clrMapOvr>
  <p:transition spd="slow" advTm="3000">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34"/>
        <p:cNvGrpSpPr/>
        <p:nvPr/>
      </p:nvGrpSpPr>
      <p:grpSpPr>
        <a:xfrm>
          <a:off x="0" y="0"/>
          <a:ext cx="0" cy="0"/>
          <a:chOff x="0" y="0"/>
          <a:chExt cx="0" cy="0"/>
        </a:xfrm>
      </p:grpSpPr>
      <p:pic>
        <p:nvPicPr>
          <p:cNvPr id="2437" name="Google Shape;2437;p52"/>
          <p:cNvPicPr preferRelativeResize="0"/>
          <p:nvPr/>
        </p:nvPicPr>
        <p:blipFill rotWithShape="1">
          <a:blip r:embed="rId5">
            <a:alphaModFix/>
          </a:blip>
          <a:srcRect t="9247"/>
          <a:stretch/>
        </p:blipFill>
        <p:spPr>
          <a:xfrm>
            <a:off x="10756534" y="138067"/>
            <a:ext cx="1237069" cy="1496869"/>
          </a:xfrm>
          <a:prstGeom prst="rect">
            <a:avLst/>
          </a:prstGeom>
          <a:noFill/>
          <a:ln>
            <a:noFill/>
          </a:ln>
        </p:spPr>
      </p:pic>
      <p:graphicFrame>
        <p:nvGraphicFramePr>
          <p:cNvPr id="7" name="Table 6">
            <a:extLst>
              <a:ext uri="{FF2B5EF4-FFF2-40B4-BE49-F238E27FC236}">
                <a16:creationId xmlns:a16="http://schemas.microsoft.com/office/drawing/2014/main" id="{D54CA7FB-718F-2A5C-9397-0BF339EC996C}"/>
              </a:ext>
            </a:extLst>
          </p:cNvPr>
          <p:cNvGraphicFramePr>
            <a:graphicFrameLocks noGrp="1"/>
          </p:cNvGraphicFramePr>
          <p:nvPr/>
        </p:nvGraphicFramePr>
        <p:xfrm>
          <a:off x="701157" y="1810826"/>
          <a:ext cx="10395239" cy="4626717"/>
        </p:xfrm>
        <a:graphic>
          <a:graphicData uri="http://schemas.openxmlformats.org/drawingml/2006/table">
            <a:tbl>
              <a:tblPr/>
              <a:tblGrid>
                <a:gridCol w="1412945">
                  <a:extLst>
                    <a:ext uri="{9D8B030D-6E8A-4147-A177-3AD203B41FA5}">
                      <a16:colId xmlns:a16="http://schemas.microsoft.com/office/drawing/2014/main" val="517863084"/>
                    </a:ext>
                  </a:extLst>
                </a:gridCol>
                <a:gridCol w="1682077">
                  <a:extLst>
                    <a:ext uri="{9D8B030D-6E8A-4147-A177-3AD203B41FA5}">
                      <a16:colId xmlns:a16="http://schemas.microsoft.com/office/drawing/2014/main" val="1085033707"/>
                    </a:ext>
                  </a:extLst>
                </a:gridCol>
                <a:gridCol w="1648436">
                  <a:extLst>
                    <a:ext uri="{9D8B030D-6E8A-4147-A177-3AD203B41FA5}">
                      <a16:colId xmlns:a16="http://schemas.microsoft.com/office/drawing/2014/main" val="3251391296"/>
                    </a:ext>
                  </a:extLst>
                </a:gridCol>
                <a:gridCol w="1883927">
                  <a:extLst>
                    <a:ext uri="{9D8B030D-6E8A-4147-A177-3AD203B41FA5}">
                      <a16:colId xmlns:a16="http://schemas.microsoft.com/office/drawing/2014/main" val="3289424048"/>
                    </a:ext>
                  </a:extLst>
                </a:gridCol>
                <a:gridCol w="1883927">
                  <a:extLst>
                    <a:ext uri="{9D8B030D-6E8A-4147-A177-3AD203B41FA5}">
                      <a16:colId xmlns:a16="http://schemas.microsoft.com/office/drawing/2014/main" val="1360578948"/>
                    </a:ext>
                  </a:extLst>
                </a:gridCol>
                <a:gridCol w="1883927">
                  <a:extLst>
                    <a:ext uri="{9D8B030D-6E8A-4147-A177-3AD203B41FA5}">
                      <a16:colId xmlns:a16="http://schemas.microsoft.com/office/drawing/2014/main" val="1180750168"/>
                    </a:ext>
                  </a:extLst>
                </a:gridCol>
              </a:tblGrid>
              <a:tr h="318473">
                <a:tc>
                  <a:txBody>
                    <a:bodyPr/>
                    <a:lstStyle/>
                    <a:p>
                      <a:pPr fontAlgn="ctr"/>
                      <a:r>
                        <a:rPr lang="en-US" sz="1600">
                          <a:effectLst/>
                        </a:rPr>
                        <a:t> </a:t>
                      </a:r>
                    </a:p>
                  </a:txBody>
                  <a:tcPr marL="33641" marR="33641" marT="33641" marB="33641" anchor="ctr">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100" b="1" i="0" u="none" strike="noStrike">
                          <a:solidFill>
                            <a:srgbClr val="000000"/>
                          </a:solidFill>
                          <a:effectLst/>
                          <a:latin typeface="Times New Roman" panose="02020603050405020304" pitchFamily="18" charset="0"/>
                        </a:rPr>
                        <a:t>C</a:t>
                      </a:r>
                      <a:endParaRPr lang="en-US" sz="1600">
                        <a:effectLst/>
                      </a:endParaRPr>
                    </a:p>
                  </a:txBody>
                  <a:tcPr marL="33641" marR="33641" marT="33641" marB="33641" anchor="ctr">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100" b="1" i="0" u="none" strike="noStrike">
                          <a:solidFill>
                            <a:srgbClr val="000000"/>
                          </a:solidFill>
                          <a:effectLst/>
                          <a:latin typeface="Times New Roman" panose="02020603050405020304" pitchFamily="18" charset="0"/>
                        </a:rPr>
                        <a:t>C++</a:t>
                      </a:r>
                      <a:endParaRPr lang="en-US" sz="1600">
                        <a:effectLst/>
                      </a:endParaRPr>
                    </a:p>
                  </a:txBody>
                  <a:tcPr marL="33641" marR="33641" marT="33641" marB="33641" anchor="ctr">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100" b="1" i="0" u="none" strike="noStrike">
                          <a:solidFill>
                            <a:srgbClr val="000000"/>
                          </a:solidFill>
                          <a:effectLst/>
                          <a:latin typeface="Times New Roman" panose="02020603050405020304" pitchFamily="18" charset="0"/>
                        </a:rPr>
                        <a:t>C#</a:t>
                      </a:r>
                      <a:endParaRPr lang="en-US" sz="1600">
                        <a:effectLst/>
                      </a:endParaRPr>
                    </a:p>
                  </a:txBody>
                  <a:tcPr marL="33641" marR="33641" marT="33641" marB="33641" anchor="ctr">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FFFF"/>
                    </a:solidFill>
                  </a:tcPr>
                </a:tc>
                <a:tc>
                  <a:txBody>
                    <a:bodyPr/>
                    <a:lstStyle/>
                    <a:p>
                      <a:pPr algn="ctr" rtl="0" fontAlgn="b">
                        <a:spcBef>
                          <a:spcPts val="0"/>
                        </a:spcBef>
                        <a:spcAft>
                          <a:spcPts val="0"/>
                        </a:spcAft>
                      </a:pPr>
                      <a:r>
                        <a:rPr lang="en-US" sz="1100" b="1" i="0" u="none" strike="noStrike">
                          <a:solidFill>
                            <a:srgbClr val="000000"/>
                          </a:solidFill>
                          <a:effectLst/>
                          <a:latin typeface="Times New Roman" panose="02020603050405020304" pitchFamily="18" charset="0"/>
                        </a:rPr>
                        <a:t>MATLAB</a:t>
                      </a:r>
                      <a:endParaRPr lang="en-US" sz="1600">
                        <a:effectLst/>
                      </a:endParaRPr>
                    </a:p>
                  </a:txBody>
                  <a:tcPr marL="33641" marR="33641" marT="33641" marB="33641" anchor="b">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E599"/>
                    </a:solidFill>
                  </a:tcPr>
                </a:tc>
                <a:tc>
                  <a:txBody>
                    <a:bodyPr/>
                    <a:lstStyle/>
                    <a:p>
                      <a:pPr algn="ctr" rtl="0" fontAlgn="ctr">
                        <a:spcBef>
                          <a:spcPts val="0"/>
                        </a:spcBef>
                        <a:spcAft>
                          <a:spcPts val="0"/>
                        </a:spcAft>
                      </a:pPr>
                      <a:r>
                        <a:rPr lang="en-US" sz="1100" b="1" i="0" u="none" strike="noStrike">
                          <a:solidFill>
                            <a:srgbClr val="000000"/>
                          </a:solidFill>
                          <a:effectLst/>
                          <a:latin typeface="Times New Roman" panose="02020603050405020304" pitchFamily="18" charset="0"/>
                        </a:rPr>
                        <a:t>Python</a:t>
                      </a:r>
                      <a:endParaRPr lang="en-US" sz="1600">
                        <a:effectLst/>
                      </a:endParaRPr>
                    </a:p>
                  </a:txBody>
                  <a:tcPr marL="33641" marR="33641" marT="33641" marB="33641" anchor="ctr">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E599"/>
                    </a:solidFill>
                  </a:tcPr>
                </a:tc>
                <a:extLst>
                  <a:ext uri="{0D108BD9-81ED-4DB2-BD59-A6C34878D82A}">
                    <a16:rowId xmlns:a16="http://schemas.microsoft.com/office/drawing/2014/main" val="324346269"/>
                  </a:ext>
                </a:extLst>
              </a:tr>
              <a:tr h="639189">
                <a:tc>
                  <a:txBody>
                    <a:bodyPr/>
                    <a:lstStyle/>
                    <a:p>
                      <a:pPr algn="ctr" rtl="0" fontAlgn="ctr">
                        <a:spcBef>
                          <a:spcPts val="0"/>
                        </a:spcBef>
                        <a:spcAft>
                          <a:spcPts val="0"/>
                        </a:spcAft>
                      </a:pPr>
                      <a:r>
                        <a:rPr lang="en-US" sz="1100" b="1" i="0" u="none" strike="noStrike">
                          <a:solidFill>
                            <a:srgbClr val="000000"/>
                          </a:solidFill>
                          <a:effectLst/>
                          <a:latin typeface="Times New Roman" panose="02020603050405020304" pitchFamily="18" charset="0"/>
                        </a:rPr>
                        <a:t>Paradigm(s)</a:t>
                      </a:r>
                      <a:endParaRPr lang="en-US" sz="1600">
                        <a:effectLst/>
                      </a:endParaRPr>
                    </a:p>
                  </a:txBody>
                  <a:tcPr marL="33641" marR="33641" marT="33641" marB="33641" anchor="ctr">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100" b="0" i="0" u="none" strike="noStrike" dirty="0">
                          <a:solidFill>
                            <a:srgbClr val="000000"/>
                          </a:solidFill>
                          <a:effectLst/>
                          <a:latin typeface="Times New Roman" panose="02020603050405020304" pitchFamily="18" charset="0"/>
                        </a:rPr>
                        <a:t>Imperative</a:t>
                      </a:r>
                      <a:endParaRPr lang="en-US" sz="1600" dirty="0">
                        <a:effectLst/>
                      </a:endParaRPr>
                    </a:p>
                  </a:txBody>
                  <a:tcPr marL="33641" marR="33641" marT="33641" marB="33641" anchor="ctr">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100" b="0" i="0" u="none" strike="noStrike">
                          <a:solidFill>
                            <a:srgbClr val="000000"/>
                          </a:solidFill>
                          <a:effectLst/>
                          <a:latin typeface="Times New Roman" panose="02020603050405020304" pitchFamily="18" charset="0"/>
                        </a:rPr>
                        <a:t>Imperative,object-oriented, generic</a:t>
                      </a:r>
                      <a:endParaRPr lang="en-US" sz="1600">
                        <a:effectLst/>
                      </a:endParaRPr>
                    </a:p>
                  </a:txBody>
                  <a:tcPr marL="33641" marR="33641" marT="33641" marB="33641" anchor="ctr">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100" b="0" i="0" u="none" strike="noStrike">
                          <a:solidFill>
                            <a:srgbClr val="000000"/>
                          </a:solidFill>
                          <a:effectLst/>
                          <a:latin typeface="Times New Roman" panose="02020603050405020304" pitchFamily="18" charset="0"/>
                        </a:rPr>
                        <a:t>Imperative, object-oriented, generic, reflective, functional, event-driven</a:t>
                      </a:r>
                      <a:endParaRPr lang="en-US" sz="1600">
                        <a:effectLst/>
                      </a:endParaRPr>
                    </a:p>
                  </a:txBody>
                  <a:tcPr marL="33641" marR="33641" marT="33641" marB="33641" anchor="ctr">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FFFF"/>
                    </a:solidFill>
                  </a:tcPr>
                </a:tc>
                <a:tc>
                  <a:txBody>
                    <a:bodyPr/>
                    <a:lstStyle/>
                    <a:p>
                      <a:pPr algn="ctr" rtl="0" fontAlgn="b">
                        <a:spcBef>
                          <a:spcPts val="0"/>
                        </a:spcBef>
                        <a:spcAft>
                          <a:spcPts val="0"/>
                        </a:spcAft>
                      </a:pPr>
                      <a:r>
                        <a:rPr lang="en-US" sz="1100" b="0" i="0" u="none" strike="noStrike">
                          <a:solidFill>
                            <a:srgbClr val="000000"/>
                          </a:solidFill>
                          <a:effectLst/>
                          <a:latin typeface="Times New Roman" panose="02020603050405020304" pitchFamily="18" charset="0"/>
                        </a:rPr>
                        <a:t>Procedural, imperative, array programming</a:t>
                      </a:r>
                      <a:endParaRPr lang="en-US" sz="1600">
                        <a:effectLst/>
                      </a:endParaRPr>
                    </a:p>
                  </a:txBody>
                  <a:tcPr marL="33641" marR="33641" marT="33641" marB="33641" anchor="b">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E599"/>
                    </a:solidFill>
                  </a:tcPr>
                </a:tc>
                <a:tc>
                  <a:txBody>
                    <a:bodyPr/>
                    <a:lstStyle/>
                    <a:p>
                      <a:pPr algn="ctr" rtl="0" fontAlgn="ctr">
                        <a:spcBef>
                          <a:spcPts val="0"/>
                        </a:spcBef>
                        <a:spcAft>
                          <a:spcPts val="0"/>
                        </a:spcAft>
                      </a:pPr>
                      <a:r>
                        <a:rPr lang="en-US" sz="1100" b="0" i="0" u="none" strike="noStrike">
                          <a:solidFill>
                            <a:srgbClr val="000000"/>
                          </a:solidFill>
                          <a:effectLst/>
                          <a:latin typeface="Times New Roman" panose="02020603050405020304" pitchFamily="18" charset="0"/>
                        </a:rPr>
                        <a:t>Functional, imperative, reflective, array</a:t>
                      </a:r>
                      <a:endParaRPr lang="en-US" sz="1600">
                        <a:effectLst/>
                      </a:endParaRPr>
                    </a:p>
                  </a:txBody>
                  <a:tcPr marL="33641" marR="33641" marT="33641" marB="33641" anchor="ctr">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E599"/>
                    </a:solidFill>
                  </a:tcPr>
                </a:tc>
                <a:extLst>
                  <a:ext uri="{0D108BD9-81ED-4DB2-BD59-A6C34878D82A}">
                    <a16:rowId xmlns:a16="http://schemas.microsoft.com/office/drawing/2014/main" val="2999848716"/>
                  </a:ext>
                </a:extLst>
              </a:tr>
              <a:tr h="392485">
                <a:tc>
                  <a:txBody>
                    <a:bodyPr/>
                    <a:lstStyle/>
                    <a:p>
                      <a:pPr algn="ctr" rtl="0" fontAlgn="ctr">
                        <a:spcBef>
                          <a:spcPts val="0"/>
                        </a:spcBef>
                        <a:spcAft>
                          <a:spcPts val="0"/>
                        </a:spcAft>
                      </a:pPr>
                      <a:r>
                        <a:rPr lang="en-US" sz="1100" b="1" i="0" u="none" strike="noStrike">
                          <a:solidFill>
                            <a:srgbClr val="000000"/>
                          </a:solidFill>
                          <a:effectLst/>
                          <a:latin typeface="Times New Roman" panose="02020603050405020304" pitchFamily="18" charset="0"/>
                        </a:rPr>
                        <a:t>Type Discipline</a:t>
                      </a:r>
                      <a:endParaRPr lang="en-US" sz="1600">
                        <a:effectLst/>
                      </a:endParaRPr>
                    </a:p>
                  </a:txBody>
                  <a:tcPr marL="33641" marR="33641" marT="33641" marB="33641" anchor="ctr">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100" b="0" i="0" u="none" strike="noStrike">
                          <a:solidFill>
                            <a:srgbClr val="000000"/>
                          </a:solidFill>
                          <a:effectLst/>
                          <a:latin typeface="Times New Roman" panose="02020603050405020304" pitchFamily="18" charset="0"/>
                        </a:rPr>
                        <a:t>Static, weakly typed</a:t>
                      </a:r>
                      <a:endParaRPr lang="en-US" sz="1600">
                        <a:effectLst/>
                      </a:endParaRPr>
                    </a:p>
                  </a:txBody>
                  <a:tcPr marL="33641" marR="33641" marT="33641" marB="33641" anchor="ctr">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100" b="0" i="0" u="none" strike="noStrike">
                          <a:solidFill>
                            <a:srgbClr val="000000"/>
                          </a:solidFill>
                          <a:effectLst/>
                          <a:latin typeface="Times New Roman" panose="02020603050405020304" pitchFamily="18" charset="0"/>
                        </a:rPr>
                        <a:t>Static, dynamic, weakly typed</a:t>
                      </a:r>
                      <a:endParaRPr lang="en-US" sz="1600">
                        <a:effectLst/>
                      </a:endParaRPr>
                    </a:p>
                  </a:txBody>
                  <a:tcPr marL="33641" marR="33641" marT="33641" marB="33641" anchor="ctr">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100" b="0" i="0" u="none" strike="noStrike">
                          <a:solidFill>
                            <a:srgbClr val="000000"/>
                          </a:solidFill>
                          <a:effectLst/>
                          <a:latin typeface="Times New Roman" panose="02020603050405020304" pitchFamily="18" charset="0"/>
                        </a:rPr>
                        <a:t>Statically typed, dynamic (for interop)</a:t>
                      </a:r>
                      <a:endParaRPr lang="en-US" sz="1600">
                        <a:effectLst/>
                      </a:endParaRPr>
                    </a:p>
                  </a:txBody>
                  <a:tcPr marL="33641" marR="33641" marT="33641" marB="33641" anchor="ctr">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FFFF"/>
                    </a:solidFill>
                  </a:tcPr>
                </a:tc>
                <a:tc>
                  <a:txBody>
                    <a:bodyPr/>
                    <a:lstStyle/>
                    <a:p>
                      <a:pPr algn="ctr" rtl="0" fontAlgn="b">
                        <a:spcBef>
                          <a:spcPts val="0"/>
                        </a:spcBef>
                        <a:spcAft>
                          <a:spcPts val="0"/>
                        </a:spcAft>
                      </a:pPr>
                      <a:r>
                        <a:rPr lang="en-US" sz="1100" b="0" i="0" u="none" strike="noStrike">
                          <a:solidFill>
                            <a:srgbClr val="000000"/>
                          </a:solidFill>
                          <a:effectLst/>
                          <a:latin typeface="Times New Roman" panose="02020603050405020304" pitchFamily="18" charset="0"/>
                        </a:rPr>
                        <a:t>Dynamic</a:t>
                      </a:r>
                      <a:endParaRPr lang="en-US" sz="1600">
                        <a:effectLst/>
                      </a:endParaRPr>
                    </a:p>
                  </a:txBody>
                  <a:tcPr marL="33641" marR="33641" marT="33641" marB="33641" anchor="b">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E599"/>
                    </a:solidFill>
                  </a:tcPr>
                </a:tc>
                <a:tc>
                  <a:txBody>
                    <a:bodyPr/>
                    <a:lstStyle/>
                    <a:p>
                      <a:pPr algn="ctr" rtl="0" fontAlgn="ctr">
                        <a:spcBef>
                          <a:spcPts val="0"/>
                        </a:spcBef>
                        <a:spcAft>
                          <a:spcPts val="0"/>
                        </a:spcAft>
                      </a:pPr>
                      <a:r>
                        <a:rPr lang="en-US" sz="1100" b="0" i="0" u="none" strike="noStrike">
                          <a:solidFill>
                            <a:srgbClr val="000000"/>
                          </a:solidFill>
                          <a:effectLst/>
                          <a:latin typeface="Times New Roman" panose="02020603050405020304" pitchFamily="18" charset="0"/>
                        </a:rPr>
                        <a:t>Strong, Dynamically typed</a:t>
                      </a:r>
                      <a:endParaRPr lang="en-US" sz="1600">
                        <a:effectLst/>
                      </a:endParaRPr>
                    </a:p>
                  </a:txBody>
                  <a:tcPr marL="33641" marR="33641" marT="33641" marB="33641" anchor="ctr">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E599"/>
                    </a:solidFill>
                  </a:tcPr>
                </a:tc>
                <a:extLst>
                  <a:ext uri="{0D108BD9-81ED-4DB2-BD59-A6C34878D82A}">
                    <a16:rowId xmlns:a16="http://schemas.microsoft.com/office/drawing/2014/main" val="3595198060"/>
                  </a:ext>
                </a:extLst>
              </a:tr>
              <a:tr h="717687">
                <a:tc>
                  <a:txBody>
                    <a:bodyPr/>
                    <a:lstStyle/>
                    <a:p>
                      <a:pPr algn="ctr" rtl="0" fontAlgn="ctr">
                        <a:spcBef>
                          <a:spcPts val="0"/>
                        </a:spcBef>
                        <a:spcAft>
                          <a:spcPts val="0"/>
                        </a:spcAft>
                      </a:pPr>
                      <a:r>
                        <a:rPr lang="en-US" sz="1100" b="1" i="0" u="none" strike="noStrike">
                          <a:solidFill>
                            <a:srgbClr val="000000"/>
                          </a:solidFill>
                          <a:effectLst/>
                          <a:latin typeface="Times New Roman" panose="02020603050405020304" pitchFamily="18" charset="0"/>
                        </a:rPr>
                        <a:t>Parameter</a:t>
                      </a:r>
                      <a:endParaRPr lang="en-US" sz="1600">
                        <a:effectLst/>
                      </a:endParaRPr>
                    </a:p>
                    <a:p>
                      <a:pPr algn="ctr" rtl="0" fontAlgn="ctr">
                        <a:spcBef>
                          <a:spcPts val="0"/>
                        </a:spcBef>
                        <a:spcAft>
                          <a:spcPts val="0"/>
                        </a:spcAft>
                      </a:pPr>
                      <a:r>
                        <a:rPr lang="en-US" sz="1100" b="1" i="0" u="none" strike="noStrike">
                          <a:solidFill>
                            <a:srgbClr val="000000"/>
                          </a:solidFill>
                          <a:effectLst/>
                          <a:latin typeface="Times New Roman" panose="02020603050405020304" pitchFamily="18" charset="0"/>
                        </a:rPr>
                        <a:t>passing methods</a:t>
                      </a:r>
                      <a:endParaRPr lang="en-US" sz="1600">
                        <a:effectLst/>
                      </a:endParaRPr>
                    </a:p>
                  </a:txBody>
                  <a:tcPr marL="33641" marR="33641" marT="33641" marB="33641" anchor="ctr">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100" b="0" i="0" u="none" strike="noStrike">
                          <a:solidFill>
                            <a:srgbClr val="000000"/>
                          </a:solidFill>
                          <a:effectLst/>
                          <a:latin typeface="Times New Roman" panose="02020603050405020304" pitchFamily="18" charset="0"/>
                        </a:rPr>
                        <a:t>By value, by reference (through pointers)</a:t>
                      </a:r>
                      <a:endParaRPr lang="en-US" sz="1600">
                        <a:effectLst/>
                      </a:endParaRPr>
                    </a:p>
                  </a:txBody>
                  <a:tcPr marL="33641" marR="33641" marT="33641" marB="33641" anchor="ctr">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100" b="0" i="0" u="none" strike="noStrike">
                          <a:solidFill>
                            <a:srgbClr val="000000"/>
                          </a:solidFill>
                          <a:effectLst/>
                          <a:latin typeface="Times New Roman" panose="02020603050405020304" pitchFamily="18" charset="0"/>
                        </a:rPr>
                        <a:t>By value, by reference (through reference types)</a:t>
                      </a:r>
                      <a:endParaRPr lang="en-US" sz="1600">
                        <a:effectLst/>
                      </a:endParaRPr>
                    </a:p>
                  </a:txBody>
                  <a:tcPr marL="33641" marR="33641" marT="33641" marB="33641" anchor="ctr">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100" b="0" i="0" u="none" strike="noStrike">
                          <a:solidFill>
                            <a:srgbClr val="000000"/>
                          </a:solidFill>
                          <a:effectLst/>
                          <a:latin typeface="Times New Roman" panose="02020603050405020304" pitchFamily="18" charset="0"/>
                        </a:rPr>
                        <a:t>By value, by reference (through managed pointers [explicitly in, out, or in-out])</a:t>
                      </a:r>
                      <a:endParaRPr lang="en-US" sz="1600">
                        <a:effectLst/>
                      </a:endParaRPr>
                    </a:p>
                  </a:txBody>
                  <a:tcPr marL="33641" marR="33641" marT="33641" marB="33641" anchor="ctr">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100" b="0" i="0" u="none" strike="noStrike">
                          <a:solidFill>
                            <a:srgbClr val="000000"/>
                          </a:solidFill>
                          <a:effectLst/>
                          <a:latin typeface="Times New Roman" panose="02020603050405020304" pitchFamily="18" charset="0"/>
                        </a:rPr>
                        <a:t>By value</a:t>
                      </a:r>
                      <a:endParaRPr lang="en-US" sz="1600">
                        <a:effectLst/>
                      </a:endParaRPr>
                    </a:p>
                  </a:txBody>
                  <a:tcPr marL="33641" marR="33641" marT="33641" marB="33641" anchor="ctr">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E599"/>
                    </a:solidFill>
                  </a:tcPr>
                </a:tc>
                <a:tc>
                  <a:txBody>
                    <a:bodyPr/>
                    <a:lstStyle/>
                    <a:p>
                      <a:pPr algn="ctr" rtl="0" fontAlgn="ctr">
                        <a:spcBef>
                          <a:spcPts val="0"/>
                        </a:spcBef>
                        <a:spcAft>
                          <a:spcPts val="0"/>
                        </a:spcAft>
                      </a:pPr>
                      <a:r>
                        <a:rPr lang="en-US" sz="1100" b="0" i="0" u="none" strike="noStrike">
                          <a:solidFill>
                            <a:srgbClr val="000000"/>
                          </a:solidFill>
                          <a:effectLst/>
                          <a:latin typeface="Times New Roman" panose="02020603050405020304" pitchFamily="18" charset="0"/>
                        </a:rPr>
                        <a:t>By value (Call by object reference)</a:t>
                      </a:r>
                      <a:endParaRPr lang="en-US" sz="1600">
                        <a:effectLst/>
                      </a:endParaRPr>
                    </a:p>
                  </a:txBody>
                  <a:tcPr marL="33641" marR="33641" marT="33641" marB="33641" anchor="ctr">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E599"/>
                    </a:solidFill>
                  </a:tcPr>
                </a:tc>
                <a:extLst>
                  <a:ext uri="{0D108BD9-81ED-4DB2-BD59-A6C34878D82A}">
                    <a16:rowId xmlns:a16="http://schemas.microsoft.com/office/drawing/2014/main" val="2680954244"/>
                  </a:ext>
                </a:extLst>
              </a:tr>
              <a:tr h="392403">
                <a:tc>
                  <a:txBody>
                    <a:bodyPr/>
                    <a:lstStyle/>
                    <a:p>
                      <a:pPr algn="ctr" rtl="0" fontAlgn="ctr">
                        <a:spcBef>
                          <a:spcPts val="0"/>
                        </a:spcBef>
                        <a:spcAft>
                          <a:spcPts val="0"/>
                        </a:spcAft>
                      </a:pPr>
                      <a:r>
                        <a:rPr lang="en-US" sz="1100" b="1" i="0" u="none" strike="noStrike">
                          <a:solidFill>
                            <a:srgbClr val="000000"/>
                          </a:solidFill>
                          <a:effectLst/>
                          <a:latin typeface="Times New Roman" panose="02020603050405020304" pitchFamily="18" charset="0"/>
                        </a:rPr>
                        <a:t>Intended use</a:t>
                      </a:r>
                      <a:endParaRPr lang="en-US" sz="1600">
                        <a:effectLst/>
                      </a:endParaRPr>
                    </a:p>
                  </a:txBody>
                  <a:tcPr marL="33641" marR="33641" marT="33641" marB="33641" anchor="ctr">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100" b="0" i="0" u="none" strike="noStrike">
                          <a:solidFill>
                            <a:srgbClr val="000000"/>
                          </a:solidFill>
                          <a:effectLst/>
                          <a:latin typeface="Times New Roman" panose="02020603050405020304" pitchFamily="18" charset="0"/>
                        </a:rPr>
                        <a:t>System, Embedded</a:t>
                      </a:r>
                      <a:endParaRPr lang="en-US" sz="1600">
                        <a:effectLst/>
                      </a:endParaRPr>
                    </a:p>
                  </a:txBody>
                  <a:tcPr marL="33641" marR="33641" marT="33641" marB="33641" anchor="ctr">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100" b="0" i="0" u="none" strike="noStrike">
                          <a:solidFill>
                            <a:srgbClr val="000000"/>
                          </a:solidFill>
                          <a:effectLst/>
                          <a:latin typeface="Times New Roman" panose="02020603050405020304" pitchFamily="18" charset="0"/>
                        </a:rPr>
                        <a:t>System, Embedded</a:t>
                      </a:r>
                      <a:endParaRPr lang="en-US" sz="1600">
                        <a:effectLst/>
                      </a:endParaRPr>
                    </a:p>
                  </a:txBody>
                  <a:tcPr marL="33641" marR="33641" marT="33641" marB="33641" anchor="ctr">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100" b="0" i="0" u="none" strike="noStrike">
                          <a:solidFill>
                            <a:srgbClr val="000000"/>
                          </a:solidFill>
                          <a:effectLst/>
                          <a:latin typeface="Times New Roman" panose="02020603050405020304" pitchFamily="18" charset="0"/>
                        </a:rPr>
                        <a:t>System, Embedded</a:t>
                      </a:r>
                      <a:endParaRPr lang="en-US" sz="1600">
                        <a:effectLst/>
                      </a:endParaRPr>
                    </a:p>
                  </a:txBody>
                  <a:tcPr marL="33641" marR="33641" marT="33641" marB="33641" anchor="ctr">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FFFF"/>
                    </a:solidFill>
                  </a:tcPr>
                </a:tc>
                <a:tc>
                  <a:txBody>
                    <a:bodyPr/>
                    <a:lstStyle/>
                    <a:p>
                      <a:pPr algn="ctr" rtl="0" fontAlgn="b">
                        <a:spcBef>
                          <a:spcPts val="0"/>
                        </a:spcBef>
                        <a:spcAft>
                          <a:spcPts val="0"/>
                        </a:spcAft>
                      </a:pPr>
                      <a:r>
                        <a:rPr lang="en-US" sz="1100" b="0" i="0" u="none" strike="noStrike">
                          <a:solidFill>
                            <a:srgbClr val="000000"/>
                          </a:solidFill>
                          <a:effectLst/>
                          <a:latin typeface="Times New Roman" panose="02020603050405020304" pitchFamily="18" charset="0"/>
                        </a:rPr>
                        <a:t>Numeric computation and visualization</a:t>
                      </a:r>
                      <a:endParaRPr lang="en-US" sz="1600">
                        <a:effectLst/>
                      </a:endParaRPr>
                    </a:p>
                  </a:txBody>
                  <a:tcPr marL="33641" marR="33641" marT="33641" marB="33641" anchor="b">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E599"/>
                    </a:solidFill>
                  </a:tcPr>
                </a:tc>
                <a:tc>
                  <a:txBody>
                    <a:bodyPr/>
                    <a:lstStyle/>
                    <a:p>
                      <a:pPr algn="ctr" rtl="0" fontAlgn="ctr">
                        <a:spcBef>
                          <a:spcPts val="0"/>
                        </a:spcBef>
                        <a:spcAft>
                          <a:spcPts val="0"/>
                        </a:spcAft>
                      </a:pPr>
                      <a:r>
                        <a:rPr lang="en-US" sz="1100" b="0" i="0" u="none" strike="noStrike">
                          <a:solidFill>
                            <a:srgbClr val="000000"/>
                          </a:solidFill>
                          <a:effectLst/>
                          <a:latin typeface="Times New Roman" panose="02020603050405020304" pitchFamily="18" charset="0"/>
                        </a:rPr>
                        <a:t>System, Embedded</a:t>
                      </a:r>
                      <a:endParaRPr lang="en-US" sz="1600">
                        <a:effectLst/>
                      </a:endParaRPr>
                    </a:p>
                  </a:txBody>
                  <a:tcPr marL="33641" marR="33641" marT="33641" marB="33641" anchor="ctr">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E599"/>
                    </a:solidFill>
                  </a:tcPr>
                </a:tc>
                <a:extLst>
                  <a:ext uri="{0D108BD9-81ED-4DB2-BD59-A6C34878D82A}">
                    <a16:rowId xmlns:a16="http://schemas.microsoft.com/office/drawing/2014/main" val="2625467574"/>
                  </a:ext>
                </a:extLst>
              </a:tr>
              <a:tr h="880083">
                <a:tc>
                  <a:txBody>
                    <a:bodyPr/>
                    <a:lstStyle/>
                    <a:p>
                      <a:pPr algn="ctr" rtl="0" fontAlgn="ctr">
                        <a:spcBef>
                          <a:spcPts val="0"/>
                        </a:spcBef>
                        <a:spcAft>
                          <a:spcPts val="0"/>
                        </a:spcAft>
                      </a:pPr>
                      <a:r>
                        <a:rPr lang="en-US" sz="1100" b="1" i="0" u="none" strike="noStrike">
                          <a:solidFill>
                            <a:srgbClr val="000000"/>
                          </a:solidFill>
                          <a:effectLst/>
                          <a:latin typeface="Times New Roman" panose="02020603050405020304" pitchFamily="18" charset="0"/>
                        </a:rPr>
                        <a:t>Best For</a:t>
                      </a:r>
                      <a:endParaRPr lang="en-US" sz="1600">
                        <a:effectLst/>
                      </a:endParaRPr>
                    </a:p>
                  </a:txBody>
                  <a:tcPr marL="33641" marR="33641" marT="33641" marB="33641" anchor="ctr">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100" b="0" i="0" u="none" strike="noStrike">
                          <a:solidFill>
                            <a:srgbClr val="000000"/>
                          </a:solidFill>
                          <a:effectLst/>
                          <a:latin typeface="Times New Roman" panose="02020603050405020304" pitchFamily="18" charset="0"/>
                        </a:rPr>
                        <a:t>Scripting of system applications, web services, and web applications</a:t>
                      </a:r>
                      <a:endParaRPr lang="en-US" sz="1600">
                        <a:effectLst/>
                      </a:endParaRPr>
                    </a:p>
                  </a:txBody>
                  <a:tcPr marL="33641" marR="33641" marT="33641" marB="33641" anchor="ctr">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100" b="0" i="0" u="none" strike="noStrike">
                          <a:solidFill>
                            <a:srgbClr val="000000"/>
                          </a:solidFill>
                          <a:effectLst/>
                          <a:latin typeface="Times New Roman" panose="02020603050405020304" pitchFamily="18" charset="0"/>
                        </a:rPr>
                        <a:t>Supporting object-oriented programming features</a:t>
                      </a:r>
                      <a:endParaRPr lang="en-US" sz="1600">
                        <a:effectLst/>
                      </a:endParaRPr>
                    </a:p>
                  </a:txBody>
                  <a:tcPr marL="33641" marR="33641" marT="33641" marB="33641" anchor="ctr">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100" b="0" i="0" u="none" strike="noStrike">
                          <a:solidFill>
                            <a:srgbClr val="000000"/>
                          </a:solidFill>
                          <a:effectLst/>
                          <a:latin typeface="Times New Roman" panose="02020603050405020304" pitchFamily="18" charset="0"/>
                        </a:rPr>
                        <a:t>Development of desktop applications, web services, and web applications</a:t>
                      </a:r>
                      <a:endParaRPr lang="en-US" sz="1600">
                        <a:effectLst/>
                      </a:endParaRPr>
                    </a:p>
                  </a:txBody>
                  <a:tcPr marL="33641" marR="33641" marT="33641" marB="33641" anchor="ctr">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FFFF"/>
                    </a:solidFill>
                  </a:tcPr>
                </a:tc>
                <a:tc>
                  <a:txBody>
                    <a:bodyPr/>
                    <a:lstStyle/>
                    <a:p>
                      <a:pPr algn="ctr" rtl="0" fontAlgn="b">
                        <a:spcBef>
                          <a:spcPts val="0"/>
                        </a:spcBef>
                        <a:spcAft>
                          <a:spcPts val="0"/>
                        </a:spcAft>
                      </a:pPr>
                      <a:r>
                        <a:rPr lang="en-US" sz="1100" b="0" i="0" u="none" strike="noStrike">
                          <a:solidFill>
                            <a:srgbClr val="000000"/>
                          </a:solidFill>
                          <a:effectLst/>
                          <a:latin typeface="Times New Roman" panose="02020603050405020304" pitchFamily="18" charset="0"/>
                        </a:rPr>
                        <a:t>Engineering and scientific applications like data analysis, signal and image processing, control systems, wireless communications, and robotics</a:t>
                      </a:r>
                      <a:endParaRPr lang="en-US" sz="1600">
                        <a:effectLst/>
                      </a:endParaRPr>
                    </a:p>
                  </a:txBody>
                  <a:tcPr marL="33641" marR="33641" marT="33641" marB="33641" anchor="b">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E599"/>
                    </a:solidFill>
                  </a:tcPr>
                </a:tc>
                <a:tc>
                  <a:txBody>
                    <a:bodyPr/>
                    <a:lstStyle/>
                    <a:p>
                      <a:pPr algn="ctr" rtl="0" fontAlgn="ctr">
                        <a:spcBef>
                          <a:spcPts val="0"/>
                        </a:spcBef>
                        <a:spcAft>
                          <a:spcPts val="0"/>
                        </a:spcAft>
                      </a:pPr>
                      <a:r>
                        <a:rPr lang="en-US" sz="1100" b="0" i="0" u="none" strike="noStrike">
                          <a:solidFill>
                            <a:srgbClr val="000000"/>
                          </a:solidFill>
                          <a:effectLst/>
                          <a:latin typeface="Times New Roman" panose="02020603050405020304" pitchFamily="18" charset="0"/>
                        </a:rPr>
                        <a:t>Data analytics, machine learning, even design</a:t>
                      </a:r>
                      <a:endParaRPr lang="en-US" sz="1600">
                        <a:effectLst/>
                      </a:endParaRPr>
                    </a:p>
                  </a:txBody>
                  <a:tcPr marL="33641" marR="33641" marT="33641" marB="33641" anchor="ctr">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E599"/>
                    </a:solidFill>
                  </a:tcPr>
                </a:tc>
                <a:extLst>
                  <a:ext uri="{0D108BD9-81ED-4DB2-BD59-A6C34878D82A}">
                    <a16:rowId xmlns:a16="http://schemas.microsoft.com/office/drawing/2014/main" val="2769902934"/>
                  </a:ext>
                </a:extLst>
              </a:tr>
              <a:tr h="1222309">
                <a:tc>
                  <a:txBody>
                    <a:bodyPr/>
                    <a:lstStyle/>
                    <a:p>
                      <a:pPr algn="ctr" rtl="0" fontAlgn="ctr">
                        <a:spcBef>
                          <a:spcPts val="0"/>
                        </a:spcBef>
                        <a:spcAft>
                          <a:spcPts val="0"/>
                        </a:spcAft>
                      </a:pPr>
                      <a:r>
                        <a:rPr lang="en-US" sz="1100" b="1" i="0" u="none" strike="noStrike">
                          <a:solidFill>
                            <a:srgbClr val="000000"/>
                          </a:solidFill>
                          <a:effectLst/>
                          <a:latin typeface="Times New Roman" panose="02020603050405020304" pitchFamily="18" charset="0"/>
                        </a:rPr>
                        <a:t>Advantages</a:t>
                      </a:r>
                      <a:endParaRPr lang="en-US" sz="1600">
                        <a:effectLst/>
                      </a:endParaRPr>
                    </a:p>
                  </a:txBody>
                  <a:tcPr marL="33641" marR="33641" marT="33641" marB="33641" anchor="ctr">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100" b="0" i="0" u="none" strike="noStrike">
                          <a:solidFill>
                            <a:srgbClr val="000000"/>
                          </a:solidFill>
                          <a:effectLst/>
                          <a:latin typeface="Times New Roman" panose="02020603050405020304" pitchFamily="18" charset="0"/>
                        </a:rPr>
                        <a:t>Fundamental block for many other programming languages, portable language, middle-level and structural language, built-in functions</a:t>
                      </a:r>
                      <a:endParaRPr lang="en-US" sz="1600">
                        <a:effectLst/>
                      </a:endParaRPr>
                    </a:p>
                  </a:txBody>
                  <a:tcPr marL="33641" marR="33641" marT="33641" marB="33641" anchor="ctr">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100" b="0" i="0" u="none" strike="noStrike">
                          <a:solidFill>
                            <a:srgbClr val="000000"/>
                          </a:solidFill>
                          <a:effectLst/>
                          <a:latin typeface="Times New Roman" panose="02020603050405020304" pitchFamily="18" charset="0"/>
                        </a:rPr>
                        <a:t>Mid-level programming language, high portability, fast and powerful, standard library, multi-paradigm</a:t>
                      </a:r>
                      <a:endParaRPr lang="en-US" sz="1600">
                        <a:effectLst/>
                      </a:endParaRPr>
                    </a:p>
                  </a:txBody>
                  <a:tcPr marL="33641" marR="33641" marT="33641" marB="33641" anchor="ctr">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100" b="0" i="0" u="none" strike="noStrike">
                          <a:solidFill>
                            <a:srgbClr val="000000"/>
                          </a:solidFill>
                          <a:effectLst/>
                          <a:latin typeface="Times New Roman" panose="02020603050405020304" pitchFamily="18" charset="0"/>
                        </a:rPr>
                        <a:t>Effective memory management, fast and powerful, standard library, object-oriented</a:t>
                      </a:r>
                      <a:endParaRPr lang="en-US" sz="1600">
                        <a:effectLst/>
                      </a:endParaRPr>
                    </a:p>
                  </a:txBody>
                  <a:tcPr marL="33641" marR="33641" marT="33641" marB="33641" anchor="ctr">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FFFF"/>
                    </a:solidFill>
                  </a:tcPr>
                </a:tc>
                <a:tc>
                  <a:txBody>
                    <a:bodyPr/>
                    <a:lstStyle/>
                    <a:p>
                      <a:pPr algn="ctr" rtl="0" fontAlgn="b">
                        <a:spcBef>
                          <a:spcPts val="0"/>
                        </a:spcBef>
                        <a:spcAft>
                          <a:spcPts val="0"/>
                        </a:spcAft>
                      </a:pPr>
                      <a:r>
                        <a:rPr lang="en-US" sz="1100" b="0" i="0" u="none" strike="noStrike">
                          <a:solidFill>
                            <a:srgbClr val="000000"/>
                          </a:solidFill>
                          <a:effectLst/>
                          <a:latin typeface="Times New Roman" panose="02020603050405020304" pitchFamily="18" charset="0"/>
                        </a:rPr>
                        <a:t>Highly suitable for scientific and technical data analysis, Ease of use, Platform Independence, Device-Independent Plotting, Graphical User Interface, MATLAB Compiler</a:t>
                      </a:r>
                      <a:endParaRPr lang="en-US" sz="1600">
                        <a:effectLst/>
                      </a:endParaRPr>
                    </a:p>
                  </a:txBody>
                  <a:tcPr marL="33641" marR="33641" marT="33641" marB="33641" anchor="b">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E599"/>
                    </a:solidFill>
                  </a:tcPr>
                </a:tc>
                <a:tc>
                  <a:txBody>
                    <a:bodyPr/>
                    <a:lstStyle/>
                    <a:p>
                      <a:pPr algn="ctr" rtl="0" fontAlgn="ctr">
                        <a:spcBef>
                          <a:spcPts val="0"/>
                        </a:spcBef>
                        <a:spcAft>
                          <a:spcPts val="0"/>
                        </a:spcAft>
                      </a:pPr>
                      <a:r>
                        <a:rPr lang="en-US" sz="1100" b="0" i="0" u="none" strike="noStrike" dirty="0">
                          <a:solidFill>
                            <a:srgbClr val="000000"/>
                          </a:solidFill>
                          <a:effectLst/>
                          <a:latin typeface="Times New Roman" panose="02020603050405020304" pitchFamily="18" charset="0"/>
                        </a:rPr>
                        <a:t>Enhanced productivity, easy to learn and write, dynamically typed, vast library support, hassle-free portability, High versatility and data visualization</a:t>
                      </a:r>
                      <a:endParaRPr lang="en-US" sz="1600" dirty="0">
                        <a:effectLst/>
                      </a:endParaRPr>
                    </a:p>
                  </a:txBody>
                  <a:tcPr marL="33641" marR="33641" marT="33641" marB="33641" anchor="ctr">
                    <a:lnL w="9468" cap="flat" cmpd="sng" algn="ctr">
                      <a:solidFill>
                        <a:srgbClr val="1A1A1A"/>
                      </a:solidFill>
                      <a:prstDash val="solid"/>
                      <a:round/>
                      <a:headEnd type="none" w="med" len="med"/>
                      <a:tailEnd type="none" w="med" len="med"/>
                    </a:lnL>
                    <a:lnR w="9468" cap="flat" cmpd="sng" algn="ctr">
                      <a:solidFill>
                        <a:srgbClr val="1A1A1A"/>
                      </a:solidFill>
                      <a:prstDash val="solid"/>
                      <a:round/>
                      <a:headEnd type="none" w="med" len="med"/>
                      <a:tailEnd type="none" w="med" len="med"/>
                    </a:lnR>
                    <a:lnT w="9468" cap="flat" cmpd="sng" algn="ctr">
                      <a:solidFill>
                        <a:srgbClr val="1A1A1A"/>
                      </a:solidFill>
                      <a:prstDash val="solid"/>
                      <a:round/>
                      <a:headEnd type="none" w="med" len="med"/>
                      <a:tailEnd type="none" w="med" len="med"/>
                    </a:lnT>
                    <a:lnB w="9468" cap="flat" cmpd="sng" algn="ctr">
                      <a:solidFill>
                        <a:srgbClr val="1A1A1A"/>
                      </a:solidFill>
                      <a:prstDash val="solid"/>
                      <a:round/>
                      <a:headEnd type="none" w="med" len="med"/>
                      <a:tailEnd type="none" w="med" len="med"/>
                    </a:lnB>
                    <a:solidFill>
                      <a:srgbClr val="FFE599"/>
                    </a:solidFill>
                  </a:tcPr>
                </a:tc>
                <a:extLst>
                  <a:ext uri="{0D108BD9-81ED-4DB2-BD59-A6C34878D82A}">
                    <a16:rowId xmlns:a16="http://schemas.microsoft.com/office/drawing/2014/main" val="3290210876"/>
                  </a:ext>
                </a:extLst>
              </a:tr>
            </a:tbl>
          </a:graphicData>
        </a:graphic>
      </p:graphicFrame>
      <p:sp>
        <p:nvSpPr>
          <p:cNvPr id="8" name="TextBox 7">
            <a:extLst>
              <a:ext uri="{FF2B5EF4-FFF2-40B4-BE49-F238E27FC236}">
                <a16:creationId xmlns:a16="http://schemas.microsoft.com/office/drawing/2014/main" id="{03EACCC6-1C91-BFDF-C91B-66912E417057}"/>
              </a:ext>
            </a:extLst>
          </p:cNvPr>
          <p:cNvSpPr txBox="1"/>
          <p:nvPr/>
        </p:nvSpPr>
        <p:spPr>
          <a:xfrm>
            <a:off x="2642346" y="661052"/>
            <a:ext cx="6512859" cy="707886"/>
          </a:xfrm>
          <a:prstGeom prst="rect">
            <a:avLst/>
          </a:prstGeom>
          <a:noFill/>
        </p:spPr>
        <p:txBody>
          <a:bodyPr wrap="square">
            <a:spAutoFit/>
          </a:bodyPr>
          <a:lstStyle/>
          <a:p>
            <a:pPr algn="ctr"/>
            <a:r>
              <a:rPr lang="en-US" sz="4000" dirty="0">
                <a:solidFill>
                  <a:schemeClr val="accent3"/>
                </a:solidFill>
                <a:latin typeface="+mj-lt"/>
              </a:rPr>
              <a:t>Code</a:t>
            </a:r>
            <a:r>
              <a:rPr lang="en-US" sz="4000" dirty="0">
                <a:solidFill>
                  <a:srgbClr val="1A1A1A"/>
                </a:solidFill>
                <a:latin typeface="+mj-lt"/>
              </a:rPr>
              <a:t> Comparison</a:t>
            </a:r>
            <a:endParaRPr lang="en-US" sz="4000" dirty="0">
              <a:latin typeface="+mj-lt"/>
            </a:endParaRPr>
          </a:p>
        </p:txBody>
      </p:sp>
      <p:pic>
        <p:nvPicPr>
          <p:cNvPr id="9" name="code compare">
            <a:hlinkClick r:id="" action="ppaction://media"/>
            <a:extLst>
              <a:ext uri="{FF2B5EF4-FFF2-40B4-BE49-F238E27FC236}">
                <a16:creationId xmlns:a16="http://schemas.microsoft.com/office/drawing/2014/main" id="{4A8E7BA0-9A7C-34E2-7557-388B9F5D13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65647" y="5967055"/>
            <a:ext cx="812800" cy="812800"/>
          </a:xfrm>
          <a:prstGeom prst="rect">
            <a:avLst/>
          </a:prstGeom>
        </p:spPr>
      </p:pic>
    </p:spTree>
    <p:extLst>
      <p:ext uri="{BB962C8B-B14F-4D97-AF65-F5344CB8AC3E}">
        <p14:creationId xmlns:p14="http://schemas.microsoft.com/office/powerpoint/2010/main" val="1843300801"/>
      </p:ext>
    </p:extLst>
  </p:cSld>
  <p:clrMapOvr>
    <a:masterClrMapping/>
  </p:clrMapOvr>
  <p:transition spd="slow" advTm="87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71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34"/>
        <p:cNvGrpSpPr/>
        <p:nvPr/>
      </p:nvGrpSpPr>
      <p:grpSpPr>
        <a:xfrm>
          <a:off x="0" y="0"/>
          <a:ext cx="0" cy="0"/>
          <a:chOff x="0" y="0"/>
          <a:chExt cx="0" cy="0"/>
        </a:xfrm>
      </p:grpSpPr>
      <p:pic>
        <p:nvPicPr>
          <p:cNvPr id="2437" name="Google Shape;2437;p52"/>
          <p:cNvPicPr preferRelativeResize="0"/>
          <p:nvPr/>
        </p:nvPicPr>
        <p:blipFill rotWithShape="1">
          <a:blip r:embed="rId5">
            <a:alphaModFix/>
          </a:blip>
          <a:srcRect t="9247"/>
          <a:stretch/>
        </p:blipFill>
        <p:spPr>
          <a:xfrm>
            <a:off x="10756534" y="138067"/>
            <a:ext cx="1237069" cy="1496869"/>
          </a:xfrm>
          <a:prstGeom prst="rect">
            <a:avLst/>
          </a:prstGeom>
          <a:noFill/>
          <a:ln>
            <a:noFill/>
          </a:ln>
        </p:spPr>
      </p:pic>
      <p:sp>
        <p:nvSpPr>
          <p:cNvPr id="2" name="Google Shape;197;p29">
            <a:extLst>
              <a:ext uri="{FF2B5EF4-FFF2-40B4-BE49-F238E27FC236}">
                <a16:creationId xmlns:a16="http://schemas.microsoft.com/office/drawing/2014/main" id="{BF59B183-B554-6E09-46B8-44DBF6465E9B}"/>
              </a:ext>
            </a:extLst>
          </p:cNvPr>
          <p:cNvSpPr txBox="1">
            <a:spLocks noGrp="1"/>
          </p:cNvSpPr>
          <p:nvPr>
            <p:ph type="title"/>
          </p:nvPr>
        </p:nvSpPr>
        <p:spPr>
          <a:xfrm>
            <a:off x="972433" y="1242716"/>
            <a:ext cx="10251200" cy="713600"/>
          </a:xfrm>
          <a:prstGeom prst="rect">
            <a:avLst/>
          </a:prstGeom>
        </p:spPr>
        <p:txBody>
          <a:bodyPr spcFirstLastPara="1" vert="horz" wrap="square" lIns="121900" tIns="121900" rIns="121900" bIns="121900" rtlCol="0" anchor="t" anchorCtr="0">
            <a:normAutofit fontScale="90000"/>
          </a:bodyPr>
          <a:lstStyle/>
          <a:p>
            <a:pPr algn="ctr"/>
            <a:r>
              <a:rPr lang="en" dirty="0">
                <a:solidFill>
                  <a:schemeClr val="accent3"/>
                </a:solidFill>
              </a:rPr>
              <a:t>Software</a:t>
            </a:r>
            <a:r>
              <a:rPr lang="en" dirty="0">
                <a:solidFill>
                  <a:srgbClr val="2F2F2F"/>
                </a:solidFill>
              </a:rPr>
              <a:t> Goals </a:t>
            </a:r>
            <a:endParaRPr dirty="0">
              <a:solidFill>
                <a:srgbClr val="2F2F2F"/>
              </a:solidFill>
            </a:endParaRPr>
          </a:p>
        </p:txBody>
      </p:sp>
      <p:sp>
        <p:nvSpPr>
          <p:cNvPr id="3" name="Google Shape;198;p29">
            <a:extLst>
              <a:ext uri="{FF2B5EF4-FFF2-40B4-BE49-F238E27FC236}">
                <a16:creationId xmlns:a16="http://schemas.microsoft.com/office/drawing/2014/main" id="{49A33657-DAAC-3A35-0EFE-636717A4AB23}"/>
              </a:ext>
            </a:extLst>
          </p:cNvPr>
          <p:cNvSpPr txBox="1">
            <a:spLocks/>
          </p:cNvSpPr>
          <p:nvPr/>
        </p:nvSpPr>
        <p:spPr>
          <a:xfrm>
            <a:off x="972433" y="2278774"/>
            <a:ext cx="10344400" cy="37984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rgbClr val="2F2F2F"/>
                </a:solidFill>
                <a:latin typeface="Share Tech" panose="020B0604020202020204"/>
              </a:rPr>
              <a:t>Goals</a:t>
            </a:r>
          </a:p>
          <a:p>
            <a:pPr indent="-397923">
              <a:spcBef>
                <a:spcPts val="1600"/>
              </a:spcBef>
              <a:buClr>
                <a:srgbClr val="2F2F2F"/>
              </a:buClr>
              <a:buSzPts val="1100"/>
              <a:buFont typeface="Arial" panose="020B0604020202020204" pitchFamily="34" charset="0"/>
              <a:buChar char="-"/>
            </a:pPr>
            <a:r>
              <a:rPr lang="en-US" sz="1400" dirty="0">
                <a:solidFill>
                  <a:srgbClr val="2F2F2F"/>
                </a:solidFill>
                <a:latin typeface="Share Tech" panose="020B0604020202020204"/>
              </a:rPr>
              <a:t>Implement phase retrieval with the use of deep learning</a:t>
            </a:r>
          </a:p>
          <a:p>
            <a:pPr indent="-397923">
              <a:buClr>
                <a:srgbClr val="2F2F2F"/>
              </a:buClr>
              <a:buSzPts val="1100"/>
              <a:buFont typeface="Arial" panose="020B0604020202020204" pitchFamily="34" charset="0"/>
              <a:buChar char="-"/>
            </a:pPr>
            <a:r>
              <a:rPr lang="en-US" sz="1400" dirty="0">
                <a:solidFill>
                  <a:srgbClr val="2F2F2F"/>
                </a:solidFill>
                <a:latin typeface="Share Tech" panose="020B0604020202020204"/>
              </a:rPr>
              <a:t>Have the ability to generate an in-line hologram/ Gabor Hologram</a:t>
            </a:r>
          </a:p>
          <a:p>
            <a:pPr indent="-397923">
              <a:buClr>
                <a:srgbClr val="2F2F2F"/>
              </a:buClr>
              <a:buSzPts val="1100"/>
              <a:buFont typeface="Arial" panose="020B0604020202020204" pitchFamily="34" charset="0"/>
              <a:buChar char="-"/>
            </a:pPr>
            <a:r>
              <a:rPr lang="en-US" sz="1400" dirty="0">
                <a:solidFill>
                  <a:srgbClr val="2F2F2F"/>
                </a:solidFill>
                <a:latin typeface="Share Tech" panose="020B0604020202020204"/>
              </a:rPr>
              <a:t>Create a focused image with the use of simple backpropagation in order to create a focused and defocused image (two-image artifact)</a:t>
            </a:r>
          </a:p>
          <a:p>
            <a:pPr indent="-397923">
              <a:buClr>
                <a:srgbClr val="2F2F2F"/>
              </a:buClr>
              <a:buSzPts val="1100"/>
              <a:buFont typeface="Arial" panose="020B0604020202020204" pitchFamily="34" charset="0"/>
              <a:buChar char="-"/>
            </a:pPr>
            <a:r>
              <a:rPr lang="en-US" sz="1400" dirty="0">
                <a:solidFill>
                  <a:srgbClr val="2F2F2F"/>
                </a:solidFill>
                <a:latin typeface="Share Tech" panose="020B0604020202020204"/>
              </a:rPr>
              <a:t>Implement the “shift-and-add” in order to take low-resolution holograms and up-sample, shift, and digitally add them in order to create a good image</a:t>
            </a:r>
          </a:p>
          <a:p>
            <a:pPr indent="-397923">
              <a:buClr>
                <a:srgbClr val="2F2F2F"/>
              </a:buClr>
              <a:buSzPts val="1100"/>
              <a:buFont typeface="Arial" panose="020B0604020202020204" pitchFamily="34" charset="0"/>
              <a:buChar char="-"/>
            </a:pPr>
            <a:r>
              <a:rPr lang="en-US" sz="1400" dirty="0">
                <a:solidFill>
                  <a:srgbClr val="2F2F2F"/>
                </a:solidFill>
                <a:latin typeface="Share Tech" panose="020B0604020202020204"/>
              </a:rPr>
              <a:t>Implement digital hologram reconstruction (digital back-propagation) with the method of angular spectrum method </a:t>
            </a:r>
          </a:p>
        </p:txBody>
      </p:sp>
      <p:pic>
        <p:nvPicPr>
          <p:cNvPr id="4" name="Audio 8">
            <a:hlinkClick r:id="" action="ppaction://media"/>
            <a:extLst>
              <a:ext uri="{FF2B5EF4-FFF2-40B4-BE49-F238E27FC236}">
                <a16:creationId xmlns:a16="http://schemas.microsoft.com/office/drawing/2014/main" id="{698AA693-D619-0DC1-B911-40B41C6664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9567" y="5907133"/>
            <a:ext cx="812800" cy="812800"/>
          </a:xfrm>
          <a:prstGeom prst="rect">
            <a:avLst/>
          </a:prstGeom>
        </p:spPr>
      </p:pic>
    </p:spTree>
    <p:extLst>
      <p:ext uri="{BB962C8B-B14F-4D97-AF65-F5344CB8AC3E}">
        <p14:creationId xmlns:p14="http://schemas.microsoft.com/office/powerpoint/2010/main" val="1489099643"/>
      </p:ext>
    </p:extLst>
  </p:cSld>
  <p:clrMapOvr>
    <a:masterClrMapping/>
  </p:clrMapOvr>
  <p:transition spd="slow" advTm="79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1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8182"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0"/>
          <p:cNvSpPr txBox="1">
            <a:spLocks noGrp="1"/>
          </p:cNvSpPr>
          <p:nvPr>
            <p:ph type="title"/>
          </p:nvPr>
        </p:nvSpPr>
        <p:spPr>
          <a:xfrm>
            <a:off x="972600" y="1278136"/>
            <a:ext cx="10251600" cy="713600"/>
          </a:xfrm>
          <a:prstGeom prst="rect">
            <a:avLst/>
          </a:prstGeom>
        </p:spPr>
        <p:txBody>
          <a:bodyPr spcFirstLastPara="1" vert="horz" wrap="square" lIns="121900" tIns="121900" rIns="121900" bIns="121900" rtlCol="0" anchor="t" anchorCtr="0">
            <a:normAutofit fontScale="90000"/>
          </a:bodyPr>
          <a:lstStyle/>
          <a:p>
            <a:pPr algn="l"/>
            <a:r>
              <a:rPr lang="en" dirty="0">
                <a:solidFill>
                  <a:schemeClr val="accent3"/>
                </a:solidFill>
              </a:rPr>
              <a:t>Software</a:t>
            </a:r>
            <a:r>
              <a:rPr lang="en" dirty="0"/>
              <a:t> Design Approach</a:t>
            </a:r>
            <a:endParaRPr dirty="0"/>
          </a:p>
        </p:txBody>
      </p:sp>
      <p:sp>
        <p:nvSpPr>
          <p:cNvPr id="205" name="Google Shape;205;p30"/>
          <p:cNvSpPr txBox="1">
            <a:spLocks noGrp="1"/>
          </p:cNvSpPr>
          <p:nvPr>
            <p:ph type="body" idx="1"/>
          </p:nvPr>
        </p:nvSpPr>
        <p:spPr>
          <a:xfrm>
            <a:off x="972600" y="2471800"/>
            <a:ext cx="10251600" cy="3875600"/>
          </a:xfrm>
          <a:prstGeom prst="rect">
            <a:avLst/>
          </a:prstGeom>
        </p:spPr>
        <p:txBody>
          <a:bodyPr spcFirstLastPara="1" vert="horz" wrap="square" lIns="121900" tIns="121900" rIns="121900" bIns="121900" rtlCol="0" anchor="t" anchorCtr="0">
            <a:normAutofit/>
          </a:bodyPr>
          <a:lstStyle/>
          <a:p>
            <a:pPr marL="0" indent="0">
              <a:buNone/>
            </a:pPr>
            <a:r>
              <a:rPr lang="en" sz="1800" dirty="0">
                <a:latin typeface="Share Tech" panose="020B0604020202020204"/>
              </a:rPr>
              <a:t>Data transmission and processing:</a:t>
            </a:r>
            <a:endParaRPr sz="1800" dirty="0">
              <a:latin typeface="Share Tech" panose="020B0604020202020204"/>
            </a:endParaRPr>
          </a:p>
          <a:p>
            <a:pPr indent="-414856">
              <a:spcBef>
                <a:spcPts val="1600"/>
              </a:spcBef>
              <a:buSzPts val="1300"/>
              <a:buChar char="-"/>
            </a:pPr>
            <a:r>
              <a:rPr lang="en" sz="1400" dirty="0">
                <a:latin typeface="Share Tech" panose="020B0604020202020204"/>
              </a:rPr>
              <a:t>Be able to transmit the images from  the CMOS Sensor to the computer to use the algorithms and principles in order to get a image to show</a:t>
            </a:r>
            <a:endParaRPr sz="1400" dirty="0">
              <a:latin typeface="Share Tech" panose="020B0604020202020204"/>
            </a:endParaRPr>
          </a:p>
          <a:p>
            <a:pPr marL="0" indent="0">
              <a:spcBef>
                <a:spcPts val="1600"/>
              </a:spcBef>
              <a:buNone/>
            </a:pPr>
            <a:r>
              <a:rPr lang="en" sz="1800" dirty="0">
                <a:latin typeface="Share Tech" panose="020B0604020202020204"/>
              </a:rPr>
              <a:t>MATLAB:</a:t>
            </a:r>
            <a:endParaRPr sz="1800" dirty="0">
              <a:latin typeface="Share Tech" panose="020B0604020202020204"/>
            </a:endParaRPr>
          </a:p>
          <a:p>
            <a:pPr indent="-414856">
              <a:spcBef>
                <a:spcPts val="1600"/>
              </a:spcBef>
              <a:buSzPts val="1300"/>
              <a:buChar char="-"/>
            </a:pPr>
            <a:r>
              <a:rPr lang="en" sz="1400" dirty="0">
                <a:latin typeface="Share Tech" panose="020B0604020202020204"/>
              </a:rPr>
              <a:t>Use for testing and creation of algorithms and equations</a:t>
            </a:r>
            <a:endParaRPr sz="1400" dirty="0">
              <a:latin typeface="Share Tech" panose="020B0604020202020204"/>
            </a:endParaRPr>
          </a:p>
          <a:p>
            <a:pPr marL="0" indent="0">
              <a:spcBef>
                <a:spcPts val="1600"/>
              </a:spcBef>
              <a:buNone/>
            </a:pPr>
            <a:r>
              <a:rPr lang="en" sz="1800" dirty="0">
                <a:latin typeface="Share Tech" panose="020B0604020202020204"/>
              </a:rPr>
              <a:t>Coding:</a:t>
            </a:r>
            <a:endParaRPr sz="1800" dirty="0">
              <a:latin typeface="Share Tech" panose="020B0604020202020204"/>
            </a:endParaRPr>
          </a:p>
          <a:p>
            <a:pPr indent="-414856">
              <a:spcBef>
                <a:spcPts val="1600"/>
              </a:spcBef>
              <a:buSzPts val="1300"/>
              <a:buChar char="-"/>
            </a:pPr>
            <a:r>
              <a:rPr lang="en" sz="1400" dirty="0">
                <a:latin typeface="Share Tech" panose="020B0604020202020204"/>
              </a:rPr>
              <a:t>The coding for the CMOS Sensor and its algorithms will be done in python</a:t>
            </a:r>
            <a:endParaRPr sz="1400" dirty="0">
              <a:latin typeface="Share Tech" panose="020B0604020202020204"/>
            </a:endParaRPr>
          </a:p>
          <a:p>
            <a:pPr indent="-414856">
              <a:buSzPts val="1300"/>
              <a:buChar char="-"/>
            </a:pPr>
            <a:r>
              <a:rPr lang="en" sz="1400" dirty="0">
                <a:latin typeface="Share Tech" panose="020B0604020202020204"/>
              </a:rPr>
              <a:t>Microcontroller coding will be done in C</a:t>
            </a:r>
            <a:endParaRPr sz="1400" dirty="0">
              <a:latin typeface="Share Tech" panose="020B0604020202020204"/>
            </a:endParaRPr>
          </a:p>
          <a:p>
            <a:pPr marL="0" indent="0">
              <a:spcBef>
                <a:spcPts val="1600"/>
              </a:spcBef>
              <a:spcAft>
                <a:spcPts val="1600"/>
              </a:spcAft>
              <a:buNone/>
            </a:pPr>
            <a:endParaRPr dirty="0"/>
          </a:p>
        </p:txBody>
      </p:sp>
      <p:pic>
        <p:nvPicPr>
          <p:cNvPr id="206" name="Google Shape;206;p30"/>
          <p:cNvPicPr preferRelativeResize="0"/>
          <p:nvPr/>
        </p:nvPicPr>
        <p:blipFill rotWithShape="1">
          <a:blip r:embed="rId5">
            <a:alphaModFix/>
          </a:blip>
          <a:srcRect t="9247"/>
          <a:stretch/>
        </p:blipFill>
        <p:spPr>
          <a:xfrm>
            <a:off x="10756534" y="138067"/>
            <a:ext cx="1237069" cy="1496869"/>
          </a:xfrm>
          <a:prstGeom prst="rect">
            <a:avLst/>
          </a:prstGeom>
          <a:noFill/>
          <a:ln>
            <a:noFill/>
          </a:ln>
        </p:spPr>
      </p:pic>
      <p:pic>
        <p:nvPicPr>
          <p:cNvPr id="207" name="Google Shape;207;p30"/>
          <p:cNvPicPr preferRelativeResize="0"/>
          <p:nvPr/>
        </p:nvPicPr>
        <p:blipFill>
          <a:blip r:embed="rId6">
            <a:alphaModFix/>
          </a:blip>
          <a:stretch>
            <a:fillRect/>
          </a:stretch>
        </p:blipFill>
        <p:spPr>
          <a:xfrm>
            <a:off x="9586903" y="4014911"/>
            <a:ext cx="720332" cy="789368"/>
          </a:xfrm>
          <a:prstGeom prst="rect">
            <a:avLst/>
          </a:prstGeom>
          <a:noFill/>
          <a:ln>
            <a:noFill/>
          </a:ln>
        </p:spPr>
      </p:pic>
      <p:pic>
        <p:nvPicPr>
          <p:cNvPr id="208" name="Google Shape;208;p30"/>
          <p:cNvPicPr preferRelativeResize="0"/>
          <p:nvPr/>
        </p:nvPicPr>
        <p:blipFill>
          <a:blip r:embed="rId7">
            <a:alphaModFix/>
          </a:blip>
          <a:stretch>
            <a:fillRect/>
          </a:stretch>
        </p:blipFill>
        <p:spPr>
          <a:xfrm>
            <a:off x="10756535" y="3960598"/>
            <a:ext cx="878519" cy="789367"/>
          </a:xfrm>
          <a:prstGeom prst="rect">
            <a:avLst/>
          </a:prstGeom>
          <a:noFill/>
          <a:ln>
            <a:noFill/>
          </a:ln>
        </p:spPr>
      </p:pic>
      <p:pic>
        <p:nvPicPr>
          <p:cNvPr id="2" name="sft design approach">
            <a:hlinkClick r:id="" action="ppaction://media"/>
            <a:extLst>
              <a:ext uri="{FF2B5EF4-FFF2-40B4-BE49-F238E27FC236}">
                <a16:creationId xmlns:a16="http://schemas.microsoft.com/office/drawing/2014/main" id="{35A82A43-9FDE-DEF4-7BF0-23BE5CDA57B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2988" y="6045200"/>
            <a:ext cx="812800" cy="812800"/>
          </a:xfrm>
          <a:prstGeom prst="rect">
            <a:avLst/>
          </a:prstGeom>
        </p:spPr>
      </p:pic>
    </p:spTree>
  </p:cSld>
  <p:clrMapOvr>
    <a:masterClrMapping/>
  </p:clrMapOvr>
  <p:transition spd="slow" advTm="7261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6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26"/>
        <p:cNvGrpSpPr/>
        <p:nvPr/>
      </p:nvGrpSpPr>
      <p:grpSpPr>
        <a:xfrm>
          <a:off x="0" y="0"/>
          <a:ext cx="0" cy="0"/>
          <a:chOff x="0" y="0"/>
          <a:chExt cx="0" cy="0"/>
        </a:xfrm>
      </p:grpSpPr>
      <p:pic>
        <p:nvPicPr>
          <p:cNvPr id="2427" name="Google Shape;2427;p51"/>
          <p:cNvPicPr preferRelativeResize="0">
            <a:picLocks noGrp="1"/>
          </p:cNvPicPr>
          <p:nvPr>
            <p:ph type="pic" idx="3"/>
          </p:nvPr>
        </p:nvPicPr>
        <p:blipFill rotWithShape="1">
          <a:blip r:embed="rId3">
            <a:alphaModFix/>
          </a:blip>
          <a:srcRect l="8380" r="45851"/>
          <a:stretch/>
        </p:blipFill>
        <p:spPr>
          <a:xfrm>
            <a:off x="1511385" y="1315800"/>
            <a:ext cx="3438801" cy="4226400"/>
          </a:xfrm>
          <a:prstGeom prst="rect">
            <a:avLst/>
          </a:prstGeom>
        </p:spPr>
      </p:pic>
      <p:sp>
        <p:nvSpPr>
          <p:cNvPr id="2428" name="Google Shape;2428;p51"/>
          <p:cNvSpPr txBox="1">
            <a:spLocks noGrp="1"/>
          </p:cNvSpPr>
          <p:nvPr>
            <p:ph type="title"/>
          </p:nvPr>
        </p:nvSpPr>
        <p:spPr>
          <a:xfrm>
            <a:off x="5991584" y="3097033"/>
            <a:ext cx="5240400" cy="1116400"/>
          </a:xfrm>
          <a:prstGeom prst="rect">
            <a:avLst/>
          </a:prstGeom>
        </p:spPr>
        <p:txBody>
          <a:bodyPr spcFirstLastPara="1" vert="horz" wrap="square" lIns="121900" tIns="121900" rIns="121900" bIns="121900" rtlCol="0" anchor="ctr" anchorCtr="0">
            <a:noAutofit/>
          </a:bodyPr>
          <a:lstStyle/>
          <a:p>
            <a:pPr algn="ctr"/>
            <a:r>
              <a:rPr lang="en" sz="4000" dirty="0">
                <a:solidFill>
                  <a:schemeClr val="accent3"/>
                </a:solidFill>
              </a:rPr>
              <a:t>Software</a:t>
            </a:r>
            <a:endParaRPr sz="4000" dirty="0"/>
          </a:p>
        </p:txBody>
      </p:sp>
      <p:sp>
        <p:nvSpPr>
          <p:cNvPr id="2429" name="Google Shape;2429;p51"/>
          <p:cNvSpPr txBox="1">
            <a:spLocks noGrp="1"/>
          </p:cNvSpPr>
          <p:nvPr>
            <p:ph type="title" idx="2"/>
          </p:nvPr>
        </p:nvSpPr>
        <p:spPr>
          <a:xfrm>
            <a:off x="7904151" y="1850067"/>
            <a:ext cx="1415200" cy="959600"/>
          </a:xfrm>
          <a:prstGeom prst="rect">
            <a:avLst/>
          </a:prstGeom>
        </p:spPr>
        <p:txBody>
          <a:bodyPr spcFirstLastPara="1" vert="horz" wrap="square" lIns="121900" tIns="121900" rIns="121900" bIns="121900" rtlCol="0" anchor="ctr" anchorCtr="0">
            <a:noAutofit/>
          </a:bodyPr>
          <a:lstStyle/>
          <a:p>
            <a:pPr algn="ctr"/>
            <a:r>
              <a:rPr lang="en" dirty="0"/>
              <a:t>05</a:t>
            </a:r>
            <a:endParaRPr dirty="0"/>
          </a:p>
        </p:txBody>
      </p:sp>
      <p:sp>
        <p:nvSpPr>
          <p:cNvPr id="2430" name="Google Shape;2430;p51"/>
          <p:cNvSpPr txBox="1">
            <a:spLocks noGrp="1"/>
          </p:cNvSpPr>
          <p:nvPr>
            <p:ph type="subTitle" idx="1"/>
          </p:nvPr>
        </p:nvSpPr>
        <p:spPr>
          <a:xfrm>
            <a:off x="5991484" y="4364600"/>
            <a:ext cx="5240400" cy="638400"/>
          </a:xfrm>
          <a:prstGeom prst="rect">
            <a:avLst/>
          </a:prstGeom>
        </p:spPr>
        <p:txBody>
          <a:bodyPr spcFirstLastPara="1" vert="horz" wrap="square" lIns="121900" tIns="121900" rIns="121900" bIns="121900" rtlCol="0" anchor="ctr" anchorCtr="0">
            <a:noAutofit/>
          </a:bodyPr>
          <a:lstStyle/>
          <a:p>
            <a:pPr marL="0" indent="0"/>
            <a:r>
              <a:rPr lang="en" sz="2400" dirty="0"/>
              <a:t>Integration</a:t>
            </a:r>
            <a:endParaRPr dirty="0">
              <a:solidFill>
                <a:schemeClr val="accent4"/>
              </a:solidFill>
            </a:endParaRPr>
          </a:p>
        </p:txBody>
      </p:sp>
    </p:spTree>
  </p:cSld>
  <p:clrMapOvr>
    <a:masterClrMapping/>
  </p:clrMapOvr>
  <p:transition spd="slow" advTm="3000">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41"/>
        <p:cNvGrpSpPr/>
        <p:nvPr/>
      </p:nvGrpSpPr>
      <p:grpSpPr>
        <a:xfrm>
          <a:off x="0" y="0"/>
          <a:ext cx="0" cy="0"/>
          <a:chOff x="0" y="0"/>
          <a:chExt cx="0" cy="0"/>
        </a:xfrm>
      </p:grpSpPr>
      <p:pic>
        <p:nvPicPr>
          <p:cNvPr id="2466" name="Google Shape;2466;p53"/>
          <p:cNvPicPr preferRelativeResize="0"/>
          <p:nvPr/>
        </p:nvPicPr>
        <p:blipFill rotWithShape="1">
          <a:blip r:embed="rId5">
            <a:alphaModFix/>
          </a:blip>
          <a:srcRect t="9247"/>
          <a:stretch/>
        </p:blipFill>
        <p:spPr>
          <a:xfrm>
            <a:off x="10756534" y="138067"/>
            <a:ext cx="1237069" cy="1496869"/>
          </a:xfrm>
          <a:prstGeom prst="rect">
            <a:avLst/>
          </a:prstGeom>
          <a:noFill/>
          <a:ln>
            <a:noFill/>
          </a:ln>
        </p:spPr>
      </p:pic>
      <p:sp>
        <p:nvSpPr>
          <p:cNvPr id="4" name="Google Shape;2471;p54">
            <a:extLst>
              <a:ext uri="{FF2B5EF4-FFF2-40B4-BE49-F238E27FC236}">
                <a16:creationId xmlns:a16="http://schemas.microsoft.com/office/drawing/2014/main" id="{E7E2FA93-725A-D95B-5E67-EC15A6282695}"/>
              </a:ext>
            </a:extLst>
          </p:cNvPr>
          <p:cNvSpPr txBox="1">
            <a:spLocks noGrp="1"/>
          </p:cNvSpPr>
          <p:nvPr>
            <p:ph type="title"/>
          </p:nvPr>
        </p:nvSpPr>
        <p:spPr>
          <a:xfrm>
            <a:off x="960000" y="720000"/>
            <a:ext cx="10272000" cy="636800"/>
          </a:xfrm>
          <a:prstGeom prst="rect">
            <a:avLst/>
          </a:prstGeom>
        </p:spPr>
        <p:txBody>
          <a:bodyPr spcFirstLastPara="1" vert="horz" wrap="square" lIns="121900" tIns="121900" rIns="121900" bIns="121900" rtlCol="0" anchor="t" anchorCtr="0">
            <a:noAutofit/>
          </a:bodyPr>
          <a:lstStyle/>
          <a:p>
            <a:pPr algn="ctr">
              <a:spcBef>
                <a:spcPts val="0"/>
              </a:spcBef>
            </a:pPr>
            <a:r>
              <a:rPr lang="en" dirty="0">
                <a:solidFill>
                  <a:schemeClr val="accent3"/>
                </a:solidFill>
              </a:rPr>
              <a:t>Image </a:t>
            </a:r>
            <a:r>
              <a:rPr lang="en" dirty="0"/>
              <a:t>Capturing Process</a:t>
            </a:r>
            <a:endParaRPr dirty="0"/>
          </a:p>
        </p:txBody>
      </p:sp>
      <p:pic>
        <p:nvPicPr>
          <p:cNvPr id="5" name="Google Shape;2472;p54">
            <a:extLst>
              <a:ext uri="{FF2B5EF4-FFF2-40B4-BE49-F238E27FC236}">
                <a16:creationId xmlns:a16="http://schemas.microsoft.com/office/drawing/2014/main" id="{6DF5F10C-F4C4-4DF4-7FEC-585EE92CC585}"/>
              </a:ext>
            </a:extLst>
          </p:cNvPr>
          <p:cNvPicPr preferRelativeResize="0"/>
          <p:nvPr/>
        </p:nvPicPr>
        <p:blipFill rotWithShape="1">
          <a:blip r:embed="rId6">
            <a:alphaModFix/>
          </a:blip>
          <a:srcRect b="6068"/>
          <a:stretch/>
        </p:blipFill>
        <p:spPr>
          <a:xfrm>
            <a:off x="1362100" y="1649700"/>
            <a:ext cx="9467803" cy="4561467"/>
          </a:xfrm>
          <a:prstGeom prst="rect">
            <a:avLst/>
          </a:prstGeom>
          <a:noFill/>
          <a:ln>
            <a:noFill/>
          </a:ln>
        </p:spPr>
      </p:pic>
      <p:pic>
        <p:nvPicPr>
          <p:cNvPr id="6" name="image capture">
            <a:hlinkClick r:id="" action="ppaction://media"/>
            <a:extLst>
              <a:ext uri="{FF2B5EF4-FFF2-40B4-BE49-F238E27FC236}">
                <a16:creationId xmlns:a16="http://schemas.microsoft.com/office/drawing/2014/main" id="{A7AF6EF3-14C0-0994-A8B1-4BB93D2971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84003" y="6211167"/>
            <a:ext cx="609600" cy="609600"/>
          </a:xfrm>
          <a:prstGeom prst="rect">
            <a:avLst/>
          </a:prstGeom>
        </p:spPr>
      </p:pic>
    </p:spTree>
    <p:extLst>
      <p:ext uri="{BB962C8B-B14F-4D97-AF65-F5344CB8AC3E}">
        <p14:creationId xmlns:p14="http://schemas.microsoft.com/office/powerpoint/2010/main" val="3386442277"/>
      </p:ext>
    </p:extLst>
  </p:cSld>
  <p:clrMapOvr>
    <a:masterClrMapping/>
  </p:clrMapOvr>
  <p:transition spd="slow" advTm="88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3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2"/>
          <p:cNvSpPr txBox="1">
            <a:spLocks noGrp="1"/>
          </p:cNvSpPr>
          <p:nvPr>
            <p:ph type="title"/>
          </p:nvPr>
        </p:nvSpPr>
        <p:spPr>
          <a:xfrm>
            <a:off x="875266" y="804792"/>
            <a:ext cx="10251600" cy="713600"/>
          </a:xfrm>
          <a:prstGeom prst="rect">
            <a:avLst/>
          </a:prstGeom>
        </p:spPr>
        <p:txBody>
          <a:bodyPr spcFirstLastPara="1" vert="horz" wrap="square" lIns="121900" tIns="121900" rIns="121900" bIns="121900" rtlCol="0" anchor="t" anchorCtr="0">
            <a:normAutofit fontScale="90000"/>
          </a:bodyPr>
          <a:lstStyle/>
          <a:p>
            <a:r>
              <a:rPr lang="en" dirty="0">
                <a:solidFill>
                  <a:schemeClr val="accent3"/>
                </a:solidFill>
              </a:rPr>
              <a:t>Image</a:t>
            </a:r>
            <a:r>
              <a:rPr lang="en" dirty="0"/>
              <a:t> capture data processing</a:t>
            </a:r>
            <a:endParaRPr dirty="0"/>
          </a:p>
        </p:txBody>
      </p:sp>
      <p:pic>
        <p:nvPicPr>
          <p:cNvPr id="221" name="Google Shape;221;p32"/>
          <p:cNvPicPr preferRelativeResize="0"/>
          <p:nvPr/>
        </p:nvPicPr>
        <p:blipFill rotWithShape="1">
          <a:blip r:embed="rId5">
            <a:alphaModFix/>
          </a:blip>
          <a:srcRect t="9247"/>
          <a:stretch/>
        </p:blipFill>
        <p:spPr>
          <a:xfrm>
            <a:off x="10756534" y="138067"/>
            <a:ext cx="1237069" cy="1496869"/>
          </a:xfrm>
          <a:prstGeom prst="rect">
            <a:avLst/>
          </a:prstGeom>
          <a:noFill/>
          <a:ln>
            <a:noFill/>
          </a:ln>
        </p:spPr>
      </p:pic>
      <p:pic>
        <p:nvPicPr>
          <p:cNvPr id="222" name="Google Shape;222;p32"/>
          <p:cNvPicPr preferRelativeResize="0"/>
          <p:nvPr/>
        </p:nvPicPr>
        <p:blipFill rotWithShape="1">
          <a:blip r:embed="rId6">
            <a:alphaModFix/>
          </a:blip>
          <a:srcRect r="576"/>
          <a:stretch/>
        </p:blipFill>
        <p:spPr>
          <a:xfrm>
            <a:off x="141967" y="3053400"/>
            <a:ext cx="11718199" cy="1185467"/>
          </a:xfrm>
          <a:prstGeom prst="rect">
            <a:avLst/>
          </a:prstGeom>
          <a:noFill/>
          <a:ln>
            <a:noFill/>
          </a:ln>
        </p:spPr>
      </p:pic>
      <p:pic>
        <p:nvPicPr>
          <p:cNvPr id="2" name="img block diagram">
            <a:hlinkClick r:id="" action="ppaction://media"/>
            <a:extLst>
              <a:ext uri="{FF2B5EF4-FFF2-40B4-BE49-F238E27FC236}">
                <a16:creationId xmlns:a16="http://schemas.microsoft.com/office/drawing/2014/main" id="{8CFFDCC8-6EBF-0FAE-8BFA-D34F2FCDA6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5068" y="6049683"/>
            <a:ext cx="812800" cy="812800"/>
          </a:xfrm>
          <a:prstGeom prst="rect">
            <a:avLst/>
          </a:prstGeom>
        </p:spPr>
      </p:pic>
    </p:spTree>
  </p:cSld>
  <p:clrMapOvr>
    <a:masterClrMapping/>
  </p:clrMapOvr>
  <p:transition spd="slow" advTm="3511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4"/>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sz="4000" dirty="0">
                <a:solidFill>
                  <a:schemeClr val="accent3"/>
                </a:solidFill>
              </a:rPr>
              <a:t>Project</a:t>
            </a:r>
            <a:r>
              <a:rPr lang="en" sz="4000" dirty="0">
                <a:solidFill>
                  <a:schemeClr val="tx1"/>
                </a:solidFill>
              </a:rPr>
              <a:t> Description</a:t>
            </a:r>
            <a:endParaRPr sz="4000" dirty="0">
              <a:solidFill>
                <a:schemeClr val="tx1"/>
              </a:solidFill>
            </a:endParaRPr>
          </a:p>
        </p:txBody>
      </p:sp>
      <p:sp>
        <p:nvSpPr>
          <p:cNvPr id="200" name="Google Shape;200;p14"/>
          <p:cNvSpPr txBox="1">
            <a:spLocks noGrp="1"/>
          </p:cNvSpPr>
          <p:nvPr>
            <p:ph type="body" idx="1"/>
          </p:nvPr>
        </p:nvSpPr>
        <p:spPr>
          <a:xfrm>
            <a:off x="960000" y="1621000"/>
            <a:ext cx="10272000" cy="4428000"/>
          </a:xfrm>
          <a:prstGeom prst="rect">
            <a:avLst/>
          </a:prstGeom>
        </p:spPr>
        <p:txBody>
          <a:bodyPr spcFirstLastPara="1" vert="horz" wrap="square" lIns="121900" tIns="121900" rIns="121900" bIns="121900" rtlCol="0" anchor="t" anchorCtr="0">
            <a:noAutofit/>
          </a:bodyPr>
          <a:lstStyle/>
          <a:p>
            <a:pPr marL="0" indent="0">
              <a:buNone/>
            </a:pPr>
            <a:r>
              <a:rPr lang="en" sz="1800" dirty="0">
                <a:latin typeface="Share Tech" panose="020B0604020202020204" charset="0"/>
              </a:rPr>
              <a:t>Lensless microscope that digitally images holograms onto a computer application</a:t>
            </a:r>
          </a:p>
          <a:p>
            <a:pPr marL="0" indent="0">
              <a:buNone/>
            </a:pPr>
            <a:endParaRPr sz="1800" dirty="0">
              <a:latin typeface="Share Tech" panose="020B0604020202020204" charset="0"/>
            </a:endParaRPr>
          </a:p>
          <a:p>
            <a:pPr lvl="1" indent="-406381">
              <a:buSzPts val="1200"/>
              <a:buFont typeface="Maven Pro"/>
              <a:buChar char="○"/>
            </a:pPr>
            <a:r>
              <a:rPr lang="en" sz="1400" dirty="0">
                <a:solidFill>
                  <a:schemeClr val="tx1"/>
                </a:solidFill>
                <a:latin typeface="Share Tech" panose="020B0604020202020204" charset="0"/>
              </a:rPr>
              <a:t>Microscope 1: High-Power LED (450 nm) with pinhole aperture</a:t>
            </a:r>
            <a:endParaRPr sz="1400" dirty="0">
              <a:solidFill>
                <a:schemeClr val="tx1"/>
              </a:solidFill>
              <a:latin typeface="Share Tech" panose="020B0604020202020204" charset="0"/>
            </a:endParaRPr>
          </a:p>
          <a:p>
            <a:pPr lvl="1" indent="-406381">
              <a:buSzPts val="1200"/>
              <a:buFont typeface="Maven Pro"/>
              <a:buChar char="○"/>
            </a:pPr>
            <a:r>
              <a:rPr lang="en" sz="1400" dirty="0">
                <a:solidFill>
                  <a:schemeClr val="tx1"/>
                </a:solidFill>
                <a:latin typeface="Share Tech" panose="020B0604020202020204" charset="0"/>
              </a:rPr>
              <a:t>Microscope 2: Fiber optics attached to an LED array</a:t>
            </a:r>
            <a:endParaRPr sz="1400" dirty="0">
              <a:solidFill>
                <a:schemeClr val="tx1"/>
              </a:solidFill>
              <a:latin typeface="Share Tech" panose="020B0604020202020204" charset="0"/>
            </a:endParaRPr>
          </a:p>
          <a:p>
            <a:pPr lvl="1" indent="-406381">
              <a:buSzPts val="1200"/>
              <a:buFont typeface="Maven Pro"/>
              <a:buChar char="○"/>
            </a:pPr>
            <a:r>
              <a:rPr lang="en" sz="1400" dirty="0">
                <a:solidFill>
                  <a:schemeClr val="tx1"/>
                </a:solidFill>
                <a:latin typeface="Share Tech" panose="020B0604020202020204" charset="0"/>
              </a:rPr>
              <a:t>Back-propagation </a:t>
            </a:r>
            <a:endParaRPr sz="1400" dirty="0">
              <a:solidFill>
                <a:schemeClr val="tx1"/>
              </a:solidFill>
              <a:latin typeface="Share Tech" panose="020B0604020202020204" charset="0"/>
            </a:endParaRPr>
          </a:p>
          <a:p>
            <a:pPr lvl="1" indent="-406381">
              <a:buSzPts val="1200"/>
              <a:buFont typeface="Maven Pro"/>
              <a:buChar char="○"/>
            </a:pPr>
            <a:r>
              <a:rPr lang="en" sz="1400" dirty="0">
                <a:solidFill>
                  <a:schemeClr val="tx1"/>
                </a:solidFill>
                <a:latin typeface="Share Tech" panose="020B0604020202020204" charset="0"/>
              </a:rPr>
              <a:t>Shift-and-add pixel super-resolution of in-line holograms</a:t>
            </a:r>
            <a:endParaRPr sz="1400" dirty="0">
              <a:solidFill>
                <a:schemeClr val="tx1"/>
              </a:solidFill>
              <a:latin typeface="Share Tech" panose="020B0604020202020204" charset="0"/>
            </a:endParaRPr>
          </a:p>
          <a:p>
            <a:pPr marL="1219140" indent="0">
              <a:spcAft>
                <a:spcPts val="1333"/>
              </a:spcAft>
              <a:buNone/>
            </a:pPr>
            <a:endParaRPr dirty="0">
              <a:solidFill>
                <a:schemeClr val="tx1"/>
              </a:solidFill>
              <a:latin typeface="Share Tech" panose="020B0604020202020204" charset="0"/>
            </a:endParaRPr>
          </a:p>
        </p:txBody>
      </p:sp>
      <p:pic>
        <p:nvPicPr>
          <p:cNvPr id="201" name="Google Shape;201;p14"/>
          <p:cNvPicPr preferRelativeResize="0"/>
          <p:nvPr/>
        </p:nvPicPr>
        <p:blipFill>
          <a:blip r:embed="rId5">
            <a:alphaModFix/>
          </a:blip>
          <a:stretch>
            <a:fillRect/>
          </a:stretch>
        </p:blipFill>
        <p:spPr>
          <a:xfrm>
            <a:off x="11188700" y="1"/>
            <a:ext cx="1003301" cy="1259867"/>
          </a:xfrm>
          <a:prstGeom prst="rect">
            <a:avLst/>
          </a:prstGeom>
          <a:noFill/>
          <a:ln>
            <a:noFill/>
          </a:ln>
        </p:spPr>
      </p:pic>
      <p:pic>
        <p:nvPicPr>
          <p:cNvPr id="8" name="Audio 7">
            <a:hlinkClick r:id="" action="ppaction://media"/>
            <a:extLst>
              <a:ext uri="{FF2B5EF4-FFF2-40B4-BE49-F238E27FC236}">
                <a16:creationId xmlns:a16="http://schemas.microsoft.com/office/drawing/2014/main" id="{C671FA3D-9103-47AD-D3DB-E963FC1E827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10661650" y="5410513"/>
            <a:ext cx="2057400" cy="2057400"/>
          </a:xfrm>
          <a:prstGeom prst="ellipse">
            <a:avLst/>
          </a:prstGeom>
        </p:spPr>
      </p:pic>
    </p:spTree>
  </p:cSld>
  <p:clrMapOvr>
    <a:masterClrMapping/>
  </p:clrMapOvr>
  <p:transition spd="slow" advTm="2898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1" name="Google Shape;221;p32"/>
          <p:cNvPicPr preferRelativeResize="0"/>
          <p:nvPr/>
        </p:nvPicPr>
        <p:blipFill rotWithShape="1">
          <a:blip r:embed="rId5">
            <a:alphaModFix/>
          </a:blip>
          <a:srcRect t="9247"/>
          <a:stretch/>
        </p:blipFill>
        <p:spPr>
          <a:xfrm>
            <a:off x="10756534" y="138067"/>
            <a:ext cx="1237069" cy="1496869"/>
          </a:xfrm>
          <a:prstGeom prst="rect">
            <a:avLst/>
          </a:prstGeom>
          <a:noFill/>
          <a:ln>
            <a:noFill/>
          </a:ln>
        </p:spPr>
      </p:pic>
      <p:sp>
        <p:nvSpPr>
          <p:cNvPr id="5" name="Google Shape;228;p33">
            <a:extLst>
              <a:ext uri="{FF2B5EF4-FFF2-40B4-BE49-F238E27FC236}">
                <a16:creationId xmlns:a16="http://schemas.microsoft.com/office/drawing/2014/main" id="{FDC2D1F7-F51B-12B9-C236-1B49BC32CE25}"/>
              </a:ext>
            </a:extLst>
          </p:cNvPr>
          <p:cNvSpPr txBox="1">
            <a:spLocks noGrp="1"/>
          </p:cNvSpPr>
          <p:nvPr>
            <p:ph type="title"/>
          </p:nvPr>
        </p:nvSpPr>
        <p:spPr>
          <a:xfrm>
            <a:off x="1228509" y="913578"/>
            <a:ext cx="9509541" cy="713600"/>
          </a:xfrm>
          <a:prstGeom prst="rect">
            <a:avLst/>
          </a:prstGeom>
        </p:spPr>
        <p:txBody>
          <a:bodyPr spcFirstLastPara="1" vert="horz" wrap="square" lIns="121900" tIns="121900" rIns="121900" bIns="121900" rtlCol="0" anchor="t" anchorCtr="0">
            <a:normAutofit fontScale="90000"/>
          </a:bodyPr>
          <a:lstStyle/>
          <a:p>
            <a:r>
              <a:rPr lang="en" dirty="0">
                <a:solidFill>
                  <a:schemeClr val="accent3"/>
                </a:solidFill>
              </a:rPr>
              <a:t>Photonic</a:t>
            </a:r>
            <a:r>
              <a:rPr lang="en" dirty="0"/>
              <a:t> Methods and Principles</a:t>
            </a:r>
            <a:endParaRPr dirty="0"/>
          </a:p>
        </p:txBody>
      </p:sp>
      <p:sp>
        <p:nvSpPr>
          <p:cNvPr id="6" name="Google Shape;227;p33">
            <a:extLst>
              <a:ext uri="{FF2B5EF4-FFF2-40B4-BE49-F238E27FC236}">
                <a16:creationId xmlns:a16="http://schemas.microsoft.com/office/drawing/2014/main" id="{02DE86D8-B8ED-50D3-8047-2CC95E66CB84}"/>
              </a:ext>
            </a:extLst>
          </p:cNvPr>
          <p:cNvSpPr txBox="1">
            <a:spLocks noGrp="1"/>
          </p:cNvSpPr>
          <p:nvPr>
            <p:ph type="body" idx="1"/>
          </p:nvPr>
        </p:nvSpPr>
        <p:spPr>
          <a:xfrm>
            <a:off x="1062080" y="2216022"/>
            <a:ext cx="9842400" cy="3014800"/>
          </a:xfrm>
          <a:prstGeom prst="rect">
            <a:avLst/>
          </a:prstGeom>
        </p:spPr>
        <p:txBody>
          <a:bodyPr spcFirstLastPara="1" vert="horz" wrap="square" lIns="121900" tIns="121900" rIns="121900" bIns="121900" rtlCol="0" anchor="t" anchorCtr="0">
            <a:normAutofit/>
          </a:bodyPr>
          <a:lstStyle/>
          <a:p>
            <a:pPr indent="-423323">
              <a:buSzPts val="1400"/>
              <a:buChar char="-"/>
            </a:pPr>
            <a:r>
              <a:rPr lang="en" sz="1800" dirty="0">
                <a:latin typeface="Share Tech"/>
              </a:rPr>
              <a:t>Holography and Digital In-Line Holography</a:t>
            </a:r>
            <a:endParaRPr sz="1800" dirty="0">
              <a:latin typeface="Share Tech"/>
            </a:endParaRPr>
          </a:p>
          <a:p>
            <a:pPr lvl="1" indent="-423323">
              <a:buSzPts val="1400"/>
              <a:buChar char="-"/>
            </a:pPr>
            <a:r>
              <a:rPr lang="en" sz="1800" dirty="0">
                <a:latin typeface="Share Tech"/>
              </a:rPr>
              <a:t>Gabor in-line holography</a:t>
            </a:r>
            <a:endParaRPr sz="1800" dirty="0">
              <a:latin typeface="Share Tech"/>
            </a:endParaRPr>
          </a:p>
          <a:p>
            <a:pPr indent="-423323">
              <a:buSzPts val="1400"/>
              <a:buChar char="-"/>
            </a:pPr>
            <a:r>
              <a:rPr lang="en" sz="1800" dirty="0">
                <a:latin typeface="Share Tech"/>
              </a:rPr>
              <a:t>Propagation and Back-Propagation</a:t>
            </a:r>
            <a:endParaRPr sz="1800" dirty="0">
              <a:latin typeface="Share Tech"/>
            </a:endParaRPr>
          </a:p>
          <a:p>
            <a:pPr indent="-423323">
              <a:buSzPts val="1400"/>
              <a:buChar char="-"/>
            </a:pPr>
            <a:r>
              <a:rPr lang="en" sz="1800" dirty="0">
                <a:latin typeface="Share Tech"/>
              </a:rPr>
              <a:t>Angular Spectrum Method</a:t>
            </a:r>
            <a:endParaRPr sz="1800" dirty="0">
              <a:latin typeface="Share Tech"/>
            </a:endParaRPr>
          </a:p>
        </p:txBody>
      </p:sp>
      <p:pic>
        <p:nvPicPr>
          <p:cNvPr id="7" name="photo methods">
            <a:hlinkClick r:id="" action="ppaction://media"/>
            <a:extLst>
              <a:ext uri="{FF2B5EF4-FFF2-40B4-BE49-F238E27FC236}">
                <a16:creationId xmlns:a16="http://schemas.microsoft.com/office/drawing/2014/main" id="{3CC20E2D-A7BA-22C7-F7BD-B61A9CDE99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1110941273"/>
      </p:ext>
    </p:extLst>
  </p:cSld>
  <p:clrMapOvr>
    <a:masterClrMapping/>
  </p:clrMapOvr>
  <p:transition spd="slow" advTm="6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3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1" name="Google Shape;221;p32"/>
          <p:cNvPicPr preferRelativeResize="0"/>
          <p:nvPr/>
        </p:nvPicPr>
        <p:blipFill rotWithShape="1">
          <a:blip r:embed="rId5">
            <a:alphaModFix/>
          </a:blip>
          <a:srcRect t="9247"/>
          <a:stretch/>
        </p:blipFill>
        <p:spPr>
          <a:xfrm>
            <a:off x="10756534" y="138067"/>
            <a:ext cx="1237069" cy="1496869"/>
          </a:xfrm>
          <a:prstGeom prst="rect">
            <a:avLst/>
          </a:prstGeom>
          <a:noFill/>
          <a:ln>
            <a:noFill/>
          </a:ln>
        </p:spPr>
      </p:pic>
      <p:sp>
        <p:nvSpPr>
          <p:cNvPr id="9" name="Google Shape;235;p34">
            <a:extLst>
              <a:ext uri="{FF2B5EF4-FFF2-40B4-BE49-F238E27FC236}">
                <a16:creationId xmlns:a16="http://schemas.microsoft.com/office/drawing/2014/main" id="{F7D6953E-7FA6-D61C-7CE7-4436FF55DBDF}"/>
              </a:ext>
            </a:extLst>
          </p:cNvPr>
          <p:cNvSpPr txBox="1">
            <a:spLocks noGrp="1"/>
          </p:cNvSpPr>
          <p:nvPr>
            <p:ph type="title"/>
          </p:nvPr>
        </p:nvSpPr>
        <p:spPr>
          <a:xfrm>
            <a:off x="970200" y="921336"/>
            <a:ext cx="10251600" cy="713600"/>
          </a:xfrm>
          <a:prstGeom prst="rect">
            <a:avLst/>
          </a:prstGeom>
        </p:spPr>
        <p:txBody>
          <a:bodyPr spcFirstLastPara="1" vert="horz" wrap="square" lIns="121900" tIns="121900" rIns="121900" bIns="121900" rtlCol="0" anchor="t" anchorCtr="0">
            <a:normAutofit fontScale="90000"/>
          </a:bodyPr>
          <a:lstStyle/>
          <a:p>
            <a:r>
              <a:rPr lang="en" dirty="0">
                <a:solidFill>
                  <a:schemeClr val="accent3"/>
                </a:solidFill>
              </a:rPr>
              <a:t>Photonics</a:t>
            </a:r>
            <a:r>
              <a:rPr lang="en" dirty="0"/>
              <a:t> Methods and Principles cont.</a:t>
            </a:r>
            <a:endParaRPr dirty="0"/>
          </a:p>
        </p:txBody>
      </p:sp>
      <p:sp>
        <p:nvSpPr>
          <p:cNvPr id="10" name="Google Shape;234;p34">
            <a:extLst>
              <a:ext uri="{FF2B5EF4-FFF2-40B4-BE49-F238E27FC236}">
                <a16:creationId xmlns:a16="http://schemas.microsoft.com/office/drawing/2014/main" id="{7908CF12-BE23-4D67-8204-47C13A0A9A57}"/>
              </a:ext>
            </a:extLst>
          </p:cNvPr>
          <p:cNvSpPr txBox="1">
            <a:spLocks noGrp="1"/>
          </p:cNvSpPr>
          <p:nvPr>
            <p:ph type="body" idx="1"/>
          </p:nvPr>
        </p:nvSpPr>
        <p:spPr>
          <a:xfrm>
            <a:off x="970200" y="2260844"/>
            <a:ext cx="9842400" cy="3014800"/>
          </a:xfrm>
          <a:prstGeom prst="rect">
            <a:avLst/>
          </a:prstGeom>
        </p:spPr>
        <p:txBody>
          <a:bodyPr spcFirstLastPara="1" vert="horz" wrap="square" lIns="121900" tIns="121900" rIns="121900" bIns="121900" rtlCol="0" anchor="t" anchorCtr="0">
            <a:normAutofit/>
          </a:bodyPr>
          <a:lstStyle/>
          <a:p>
            <a:pPr indent="-423323">
              <a:buSzPts val="1400"/>
              <a:buChar char="-"/>
            </a:pPr>
            <a:r>
              <a:rPr lang="en" sz="1800" dirty="0">
                <a:latin typeface="Share Tech"/>
              </a:rPr>
              <a:t>Twin image Artifact Removal</a:t>
            </a:r>
          </a:p>
          <a:p>
            <a:pPr indent="-423323">
              <a:buSzPts val="1400"/>
              <a:buChar char="-"/>
            </a:pPr>
            <a:r>
              <a:rPr lang="en" sz="1800" dirty="0">
                <a:latin typeface="Share Tech"/>
              </a:rPr>
              <a:t>Pixel Super-Resolution</a:t>
            </a:r>
            <a:endParaRPr sz="1800" dirty="0">
              <a:latin typeface="Share Tech"/>
            </a:endParaRPr>
          </a:p>
          <a:p>
            <a:pPr indent="-423323">
              <a:buSzPts val="1400"/>
              <a:buChar char="-"/>
            </a:pPr>
            <a:r>
              <a:rPr lang="en" sz="1800" dirty="0">
                <a:latin typeface="Share Tech"/>
              </a:rPr>
              <a:t>Spatial Convolution</a:t>
            </a:r>
            <a:endParaRPr sz="1800" dirty="0">
              <a:latin typeface="Share Tech"/>
            </a:endParaRPr>
          </a:p>
          <a:p>
            <a:pPr indent="-423323">
              <a:buSzPts val="1400"/>
              <a:buChar char="-"/>
            </a:pPr>
            <a:r>
              <a:rPr lang="en" sz="1800" dirty="0">
                <a:latin typeface="Share Tech"/>
              </a:rPr>
              <a:t>Phase Retrieval</a:t>
            </a:r>
            <a:endParaRPr sz="1800" dirty="0">
              <a:latin typeface="Share Tech"/>
            </a:endParaRPr>
          </a:p>
          <a:p>
            <a:pPr indent="-423323">
              <a:buSzPts val="1400"/>
              <a:buChar char="-"/>
            </a:pPr>
            <a:r>
              <a:rPr lang="en" sz="1800" dirty="0">
                <a:latin typeface="Share Tech"/>
              </a:rPr>
              <a:t>Pixel Pitch</a:t>
            </a:r>
          </a:p>
        </p:txBody>
      </p:sp>
      <p:pic>
        <p:nvPicPr>
          <p:cNvPr id="11" name="photo methods pt2">
            <a:hlinkClick r:id="" action="ppaction://media"/>
            <a:extLst>
              <a:ext uri="{FF2B5EF4-FFF2-40B4-BE49-F238E27FC236}">
                <a16:creationId xmlns:a16="http://schemas.microsoft.com/office/drawing/2014/main" id="{0586984D-68D1-FC9D-EAA6-60BA4A7693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5068" y="6045200"/>
            <a:ext cx="812800" cy="812800"/>
          </a:xfrm>
          <a:prstGeom prst="rect">
            <a:avLst/>
          </a:prstGeom>
        </p:spPr>
      </p:pic>
    </p:spTree>
    <p:extLst>
      <p:ext uri="{BB962C8B-B14F-4D97-AF65-F5344CB8AC3E}">
        <p14:creationId xmlns:p14="http://schemas.microsoft.com/office/powerpoint/2010/main" val="1228387897"/>
      </p:ext>
    </p:extLst>
  </p:cSld>
  <p:clrMapOvr>
    <a:masterClrMapping/>
  </p:clrMapOvr>
  <p:transition spd="slow" advTm="76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82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1" name="Google Shape;221;p32"/>
          <p:cNvPicPr preferRelativeResize="0"/>
          <p:nvPr/>
        </p:nvPicPr>
        <p:blipFill rotWithShape="1">
          <a:blip r:embed="rId5">
            <a:alphaModFix/>
          </a:blip>
          <a:srcRect t="9247"/>
          <a:stretch/>
        </p:blipFill>
        <p:spPr>
          <a:xfrm>
            <a:off x="10756534" y="138067"/>
            <a:ext cx="1237069" cy="1496869"/>
          </a:xfrm>
          <a:prstGeom prst="rect">
            <a:avLst/>
          </a:prstGeom>
          <a:noFill/>
          <a:ln>
            <a:noFill/>
          </a:ln>
        </p:spPr>
      </p:pic>
      <p:sp>
        <p:nvSpPr>
          <p:cNvPr id="6" name="Google Shape;2492;p56">
            <a:extLst>
              <a:ext uri="{FF2B5EF4-FFF2-40B4-BE49-F238E27FC236}">
                <a16:creationId xmlns:a16="http://schemas.microsoft.com/office/drawing/2014/main" id="{7C863E31-C0F4-8FDB-7BC1-138D709A91B9}"/>
              </a:ext>
            </a:extLst>
          </p:cNvPr>
          <p:cNvSpPr txBox="1">
            <a:spLocks noGrp="1"/>
          </p:cNvSpPr>
          <p:nvPr>
            <p:ph type="title"/>
          </p:nvPr>
        </p:nvSpPr>
        <p:spPr>
          <a:xfrm>
            <a:off x="960000" y="720000"/>
            <a:ext cx="10272000" cy="636800"/>
          </a:xfrm>
          <a:prstGeom prst="rect">
            <a:avLst/>
          </a:prstGeom>
        </p:spPr>
        <p:txBody>
          <a:bodyPr spcFirstLastPara="1" vert="horz" wrap="square" lIns="121900" tIns="121900" rIns="121900" bIns="121900" rtlCol="0" anchor="t" anchorCtr="0">
            <a:noAutofit/>
          </a:bodyPr>
          <a:lstStyle/>
          <a:p>
            <a:pPr algn="ctr">
              <a:spcBef>
                <a:spcPts val="0"/>
              </a:spcBef>
            </a:pPr>
            <a:r>
              <a:rPr lang="en" sz="3733" dirty="0">
                <a:solidFill>
                  <a:schemeClr val="accent3"/>
                </a:solidFill>
              </a:rPr>
              <a:t>Hologram </a:t>
            </a:r>
            <a:r>
              <a:rPr lang="en" sz="3733" dirty="0"/>
              <a:t>Reconstruction Process</a:t>
            </a:r>
            <a:endParaRPr dirty="0"/>
          </a:p>
        </p:txBody>
      </p:sp>
      <p:pic>
        <p:nvPicPr>
          <p:cNvPr id="7" name="Google Shape;2493;p56">
            <a:extLst>
              <a:ext uri="{FF2B5EF4-FFF2-40B4-BE49-F238E27FC236}">
                <a16:creationId xmlns:a16="http://schemas.microsoft.com/office/drawing/2014/main" id="{14A5AD43-160A-C320-4B61-E1D957A8D802}"/>
              </a:ext>
            </a:extLst>
          </p:cNvPr>
          <p:cNvPicPr preferRelativeResize="0"/>
          <p:nvPr/>
        </p:nvPicPr>
        <p:blipFill rotWithShape="1">
          <a:blip r:embed="rId6">
            <a:alphaModFix/>
          </a:blip>
          <a:srcRect l="2895" t="2081" r="3111" b="23585"/>
          <a:stretch/>
        </p:blipFill>
        <p:spPr>
          <a:xfrm>
            <a:off x="504901" y="2051716"/>
            <a:ext cx="11488700" cy="3910683"/>
          </a:xfrm>
          <a:prstGeom prst="rect">
            <a:avLst/>
          </a:prstGeom>
          <a:noFill/>
          <a:ln>
            <a:noFill/>
          </a:ln>
        </p:spPr>
      </p:pic>
      <p:pic>
        <p:nvPicPr>
          <p:cNvPr id="8" name="holo process">
            <a:hlinkClick r:id="" action="ppaction://media"/>
            <a:extLst>
              <a:ext uri="{FF2B5EF4-FFF2-40B4-BE49-F238E27FC236}">
                <a16:creationId xmlns:a16="http://schemas.microsoft.com/office/drawing/2014/main" id="{D17AACDB-866F-BFA0-FBFC-4DE2652839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98619" y="6248400"/>
            <a:ext cx="609600" cy="609600"/>
          </a:xfrm>
          <a:prstGeom prst="rect">
            <a:avLst/>
          </a:prstGeom>
        </p:spPr>
      </p:pic>
    </p:spTree>
    <p:extLst>
      <p:ext uri="{BB962C8B-B14F-4D97-AF65-F5344CB8AC3E}">
        <p14:creationId xmlns:p14="http://schemas.microsoft.com/office/powerpoint/2010/main" val="3972460571"/>
      </p:ext>
    </p:extLst>
  </p:cSld>
  <p:clrMapOvr>
    <a:masterClrMapping/>
  </p:clrMapOvr>
  <p:transition spd="slow" advTm="71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87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6"/>
          <p:cNvSpPr txBox="1">
            <a:spLocks noGrp="1"/>
          </p:cNvSpPr>
          <p:nvPr>
            <p:ph type="title"/>
          </p:nvPr>
        </p:nvSpPr>
        <p:spPr>
          <a:xfrm>
            <a:off x="970200" y="807941"/>
            <a:ext cx="10251600" cy="713600"/>
          </a:xfrm>
          <a:prstGeom prst="rect">
            <a:avLst/>
          </a:prstGeom>
        </p:spPr>
        <p:txBody>
          <a:bodyPr spcFirstLastPara="1" vert="horz" wrap="square" lIns="121900" tIns="121900" rIns="121900" bIns="121900" rtlCol="0" anchor="t" anchorCtr="0">
            <a:normAutofit fontScale="90000"/>
          </a:bodyPr>
          <a:lstStyle/>
          <a:p>
            <a:pPr algn="l"/>
            <a:r>
              <a:rPr lang="en" dirty="0">
                <a:solidFill>
                  <a:schemeClr val="accent3"/>
                </a:solidFill>
              </a:rPr>
              <a:t>Multi-image</a:t>
            </a:r>
            <a:r>
              <a:rPr lang="en" dirty="0"/>
              <a:t> Pixel Super Resolution process</a:t>
            </a:r>
            <a:endParaRPr dirty="0"/>
          </a:p>
        </p:txBody>
      </p:sp>
      <p:pic>
        <p:nvPicPr>
          <p:cNvPr id="249" name="Google Shape;249;p36"/>
          <p:cNvPicPr preferRelativeResize="0"/>
          <p:nvPr/>
        </p:nvPicPr>
        <p:blipFill rotWithShape="1">
          <a:blip r:embed="rId5">
            <a:alphaModFix/>
          </a:blip>
          <a:srcRect t="9247"/>
          <a:stretch/>
        </p:blipFill>
        <p:spPr>
          <a:xfrm>
            <a:off x="10756534" y="138067"/>
            <a:ext cx="1237069" cy="1496869"/>
          </a:xfrm>
          <a:prstGeom prst="rect">
            <a:avLst/>
          </a:prstGeom>
          <a:noFill/>
          <a:ln>
            <a:noFill/>
          </a:ln>
        </p:spPr>
      </p:pic>
      <p:pic>
        <p:nvPicPr>
          <p:cNvPr id="2050" name="Picture 2">
            <a:extLst>
              <a:ext uri="{FF2B5EF4-FFF2-40B4-BE49-F238E27FC236}">
                <a16:creationId xmlns:a16="http://schemas.microsoft.com/office/drawing/2014/main" id="{410D6AE3-4C15-637F-073A-C5FA1CEED2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4894" y="1521542"/>
            <a:ext cx="5771279" cy="49507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A50B57-5AC3-323A-ED64-CFB7AD733D1D}"/>
              </a:ext>
            </a:extLst>
          </p:cNvPr>
          <p:cNvSpPr txBox="1"/>
          <p:nvPr/>
        </p:nvSpPr>
        <p:spPr>
          <a:xfrm>
            <a:off x="8229600" y="5906430"/>
            <a:ext cx="396262" cy="256545"/>
          </a:xfrm>
          <a:prstGeom prst="rect">
            <a:avLst/>
          </a:prstGeom>
          <a:noFill/>
        </p:spPr>
        <p:txBody>
          <a:bodyPr wrap="none" rtlCol="0">
            <a:spAutoFit/>
          </a:bodyPr>
          <a:lstStyle/>
          <a:p>
            <a:r>
              <a:rPr lang="en-US" sz="1067" dirty="0"/>
              <a:t>end</a:t>
            </a:r>
          </a:p>
        </p:txBody>
      </p:sp>
      <p:pic>
        <p:nvPicPr>
          <p:cNvPr id="3" name="MF PSR ">
            <a:hlinkClick r:id="" action="ppaction://media"/>
            <a:extLst>
              <a:ext uri="{FF2B5EF4-FFF2-40B4-BE49-F238E27FC236}">
                <a16:creationId xmlns:a16="http://schemas.microsoft.com/office/drawing/2014/main" id="{C938C4A2-6D36-77D7-1B9D-C30DBAFE90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1800" y="5907133"/>
            <a:ext cx="812800" cy="812800"/>
          </a:xfrm>
          <a:prstGeom prst="rect">
            <a:avLst/>
          </a:prstGeom>
        </p:spPr>
      </p:pic>
    </p:spTree>
  </p:cSld>
  <p:clrMapOvr>
    <a:masterClrMapping/>
  </p:clrMapOvr>
  <p:transition spd="slow" advTm="10301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9" name="Google Shape;249;p36"/>
          <p:cNvPicPr preferRelativeResize="0"/>
          <p:nvPr/>
        </p:nvPicPr>
        <p:blipFill rotWithShape="1">
          <a:blip r:embed="rId5">
            <a:alphaModFix/>
          </a:blip>
          <a:srcRect t="9247"/>
          <a:stretch/>
        </p:blipFill>
        <p:spPr>
          <a:xfrm>
            <a:off x="10756534" y="138067"/>
            <a:ext cx="1237069" cy="1496869"/>
          </a:xfrm>
          <a:prstGeom prst="rect">
            <a:avLst/>
          </a:prstGeom>
          <a:noFill/>
          <a:ln>
            <a:noFill/>
          </a:ln>
        </p:spPr>
      </p:pic>
      <p:sp>
        <p:nvSpPr>
          <p:cNvPr id="6" name="Google Shape;314;p45">
            <a:extLst>
              <a:ext uri="{FF2B5EF4-FFF2-40B4-BE49-F238E27FC236}">
                <a16:creationId xmlns:a16="http://schemas.microsoft.com/office/drawing/2014/main" id="{2E7B3C0E-4990-8AC2-42E2-A10B2D50AD7E}"/>
              </a:ext>
            </a:extLst>
          </p:cNvPr>
          <p:cNvSpPr txBox="1">
            <a:spLocks noGrp="1"/>
          </p:cNvSpPr>
          <p:nvPr>
            <p:ph type="title"/>
          </p:nvPr>
        </p:nvSpPr>
        <p:spPr>
          <a:xfrm>
            <a:off x="970200" y="896061"/>
            <a:ext cx="10251600" cy="563200"/>
          </a:xfrm>
          <a:prstGeom prst="rect">
            <a:avLst/>
          </a:prstGeom>
        </p:spPr>
        <p:txBody>
          <a:bodyPr spcFirstLastPara="1" vert="horz" wrap="square" lIns="121900" tIns="121900" rIns="121900" bIns="121900" rtlCol="0" anchor="t" anchorCtr="0">
            <a:noAutofit/>
          </a:bodyPr>
          <a:lstStyle/>
          <a:p>
            <a:pPr>
              <a:buSzPts val="990"/>
            </a:pPr>
            <a:r>
              <a:rPr lang="en" sz="4000" dirty="0">
                <a:solidFill>
                  <a:schemeClr val="accent3"/>
                </a:solidFill>
              </a:rPr>
              <a:t>Constraints</a:t>
            </a:r>
            <a:endParaRPr sz="4000" dirty="0">
              <a:solidFill>
                <a:schemeClr val="accent3"/>
              </a:solidFill>
            </a:endParaRPr>
          </a:p>
        </p:txBody>
      </p:sp>
      <p:sp>
        <p:nvSpPr>
          <p:cNvPr id="7" name="Google Shape;315;p45">
            <a:extLst>
              <a:ext uri="{FF2B5EF4-FFF2-40B4-BE49-F238E27FC236}">
                <a16:creationId xmlns:a16="http://schemas.microsoft.com/office/drawing/2014/main" id="{FEF199FD-4682-8CEA-81E6-E3B43DEF8B93}"/>
              </a:ext>
            </a:extLst>
          </p:cNvPr>
          <p:cNvSpPr txBox="1">
            <a:spLocks noGrp="1"/>
          </p:cNvSpPr>
          <p:nvPr>
            <p:ph type="body" idx="1"/>
          </p:nvPr>
        </p:nvSpPr>
        <p:spPr>
          <a:xfrm>
            <a:off x="726600" y="1812935"/>
            <a:ext cx="10738800" cy="770400"/>
          </a:xfrm>
          <a:prstGeom prst="rect">
            <a:avLst/>
          </a:prstGeom>
        </p:spPr>
        <p:txBody>
          <a:bodyPr spcFirstLastPara="1" vert="horz" wrap="square" lIns="121900" tIns="121900" rIns="121900" bIns="121900" rtlCol="0" anchor="t" anchorCtr="0">
            <a:normAutofit fontScale="40000" lnSpcReduction="20000"/>
          </a:bodyPr>
          <a:lstStyle/>
          <a:p>
            <a:pPr marL="0" indent="0">
              <a:buNone/>
            </a:pPr>
            <a:r>
              <a:rPr lang="en" sz="5867" dirty="0">
                <a:latin typeface="Share Tech"/>
              </a:rPr>
              <a:t>These constraints help highlight the various concerns and limitations that play a crucial role in part of the schedule and the selection of parts that make up our project,</a:t>
            </a:r>
            <a:endParaRPr sz="5867" dirty="0">
              <a:latin typeface="Share Tech"/>
            </a:endParaRPr>
          </a:p>
          <a:p>
            <a:pPr marL="0" indent="0">
              <a:spcBef>
                <a:spcPts val="1600"/>
              </a:spcBef>
              <a:spcAft>
                <a:spcPts val="1600"/>
              </a:spcAft>
              <a:buNone/>
            </a:pPr>
            <a:endParaRPr dirty="0">
              <a:latin typeface="Share Tech"/>
            </a:endParaRPr>
          </a:p>
        </p:txBody>
      </p:sp>
      <p:sp>
        <p:nvSpPr>
          <p:cNvPr id="8" name="Google Shape;312;p45">
            <a:extLst>
              <a:ext uri="{FF2B5EF4-FFF2-40B4-BE49-F238E27FC236}">
                <a16:creationId xmlns:a16="http://schemas.microsoft.com/office/drawing/2014/main" id="{CAD50E7C-082A-2A43-6912-2FE6B0BC0F1B}"/>
              </a:ext>
            </a:extLst>
          </p:cNvPr>
          <p:cNvSpPr txBox="1">
            <a:spLocks/>
          </p:cNvSpPr>
          <p:nvPr/>
        </p:nvSpPr>
        <p:spPr>
          <a:xfrm>
            <a:off x="970200" y="2761334"/>
            <a:ext cx="5032400" cy="3608000"/>
          </a:xfrm>
          <a:prstGeom prst="rect">
            <a:avLst/>
          </a:prstGeom>
        </p:spPr>
        <p:txBody>
          <a:bodyPr spcFirstLastPara="1" vert="horz" wrap="square" lIns="121900" tIns="121900" rIns="121900" bIns="121900" rtlCol="0" anchor="t" anchorCtr="0">
            <a:normAutofit/>
          </a:bodyPr>
          <a:lstStyle>
            <a:lvl1pPr marL="609585" lvl="0" indent="-423323" algn="l" defTabSz="914400" rtl="0" eaLnBrk="1" latinLnBrk="0" hangingPunct="1">
              <a:lnSpc>
                <a:spcPct val="90000"/>
              </a:lnSpc>
              <a:spcBef>
                <a:spcPts val="0"/>
              </a:spcBef>
              <a:spcAft>
                <a:spcPts val="0"/>
              </a:spcAft>
              <a:buClr>
                <a:schemeClr val="dk2"/>
              </a:buClr>
              <a:buSzPts val="1400"/>
              <a:buFont typeface="Livvic"/>
              <a:buChar char="●"/>
              <a:defRPr sz="3200" kern="1200">
                <a:solidFill>
                  <a:schemeClr val="tx1"/>
                </a:solidFill>
                <a:latin typeface="Itim"/>
                <a:ea typeface="Itim"/>
                <a:cs typeface="Itim"/>
                <a:sym typeface="Itim"/>
              </a:defRPr>
            </a:lvl1pPr>
            <a:lvl2pPr marL="1219170" lvl="1" indent="-423323" algn="l" defTabSz="914400" rtl="0" eaLnBrk="1" latinLnBrk="0" hangingPunct="1">
              <a:lnSpc>
                <a:spcPct val="100000"/>
              </a:lnSpc>
              <a:spcBef>
                <a:spcPts val="0"/>
              </a:spcBef>
              <a:spcAft>
                <a:spcPts val="0"/>
              </a:spcAft>
              <a:buClr>
                <a:srgbClr val="434343"/>
              </a:buClr>
              <a:buSzPts val="1400"/>
              <a:buFont typeface="Roboto Condensed Light"/>
              <a:buChar char="○"/>
              <a:defRPr sz="2400" kern="1200">
                <a:solidFill>
                  <a:schemeClr val="tx1"/>
                </a:solidFill>
                <a:latin typeface="+mn-lt"/>
                <a:ea typeface="+mn-ea"/>
                <a:cs typeface="+mn-cs"/>
              </a:defRPr>
            </a:lvl2pPr>
            <a:lvl3pPr marL="1828754" lvl="2" indent="-423323" algn="l" defTabSz="914400" rtl="0" eaLnBrk="1" latinLnBrk="0" hangingPunct="1">
              <a:lnSpc>
                <a:spcPct val="100000"/>
              </a:lnSpc>
              <a:spcBef>
                <a:spcPts val="0"/>
              </a:spcBef>
              <a:spcAft>
                <a:spcPts val="0"/>
              </a:spcAft>
              <a:buClr>
                <a:srgbClr val="434343"/>
              </a:buClr>
              <a:buSzPts val="1400"/>
              <a:buFont typeface="Roboto Condensed Light"/>
              <a:buChar char="■"/>
              <a:defRPr sz="2000" kern="1200">
                <a:solidFill>
                  <a:schemeClr val="tx1"/>
                </a:solidFill>
                <a:latin typeface="+mn-lt"/>
                <a:ea typeface="+mn-ea"/>
                <a:cs typeface="+mn-cs"/>
              </a:defRPr>
            </a:lvl3pPr>
            <a:lvl4pPr marL="2438339" lvl="3" indent="-423323" algn="l" defTabSz="914400" rtl="0" eaLnBrk="1" latinLnBrk="0" hangingPunct="1">
              <a:lnSpc>
                <a:spcPct val="100000"/>
              </a:lnSpc>
              <a:spcBef>
                <a:spcPts val="0"/>
              </a:spcBef>
              <a:spcAft>
                <a:spcPts val="0"/>
              </a:spcAft>
              <a:buClr>
                <a:srgbClr val="434343"/>
              </a:buClr>
              <a:buSzPts val="1400"/>
              <a:buFont typeface="Roboto Condensed Light"/>
              <a:buChar char="●"/>
              <a:defRPr sz="1800" kern="1200">
                <a:solidFill>
                  <a:schemeClr val="tx1"/>
                </a:solidFill>
                <a:latin typeface="+mn-lt"/>
                <a:ea typeface="+mn-ea"/>
                <a:cs typeface="+mn-cs"/>
              </a:defRPr>
            </a:lvl4pPr>
            <a:lvl5pPr marL="3047924" lvl="4" indent="-423323" algn="l" defTabSz="914400" rtl="0" eaLnBrk="1" latinLnBrk="0" hangingPunct="1">
              <a:lnSpc>
                <a:spcPct val="100000"/>
              </a:lnSpc>
              <a:spcBef>
                <a:spcPts val="0"/>
              </a:spcBef>
              <a:spcAft>
                <a:spcPts val="0"/>
              </a:spcAft>
              <a:buClr>
                <a:srgbClr val="434343"/>
              </a:buClr>
              <a:buSzPts val="1400"/>
              <a:buFont typeface="Roboto Condensed Light"/>
              <a:buChar char="○"/>
              <a:defRPr sz="1800" kern="1200">
                <a:solidFill>
                  <a:schemeClr val="tx1"/>
                </a:solidFill>
                <a:latin typeface="+mn-lt"/>
                <a:ea typeface="+mn-ea"/>
                <a:cs typeface="+mn-cs"/>
              </a:defRPr>
            </a:lvl5pPr>
            <a:lvl6pPr marL="3657509" lvl="5" indent="-423323" algn="l" defTabSz="914400" rtl="0" eaLnBrk="1" latinLnBrk="0" hangingPunct="1">
              <a:lnSpc>
                <a:spcPct val="100000"/>
              </a:lnSpc>
              <a:spcBef>
                <a:spcPts val="0"/>
              </a:spcBef>
              <a:spcAft>
                <a:spcPts val="0"/>
              </a:spcAft>
              <a:buClr>
                <a:srgbClr val="434343"/>
              </a:buClr>
              <a:buSzPts val="1400"/>
              <a:buFont typeface="Roboto Condensed Light"/>
              <a:buChar char="■"/>
              <a:defRPr sz="1800" kern="1200">
                <a:solidFill>
                  <a:schemeClr val="tx1"/>
                </a:solidFill>
                <a:latin typeface="+mn-lt"/>
                <a:ea typeface="+mn-ea"/>
                <a:cs typeface="+mn-cs"/>
              </a:defRPr>
            </a:lvl6pPr>
            <a:lvl7pPr marL="4267093" lvl="6" indent="-423323" algn="l" defTabSz="914400" rtl="0" eaLnBrk="1" latinLnBrk="0" hangingPunct="1">
              <a:lnSpc>
                <a:spcPct val="100000"/>
              </a:lnSpc>
              <a:spcBef>
                <a:spcPts val="0"/>
              </a:spcBef>
              <a:spcAft>
                <a:spcPts val="0"/>
              </a:spcAft>
              <a:buClr>
                <a:srgbClr val="434343"/>
              </a:buClr>
              <a:buSzPts val="1400"/>
              <a:buFont typeface="Roboto Condensed Light"/>
              <a:buChar char="●"/>
              <a:defRPr sz="1800" kern="1200">
                <a:solidFill>
                  <a:schemeClr val="tx1"/>
                </a:solidFill>
                <a:latin typeface="+mn-lt"/>
                <a:ea typeface="+mn-ea"/>
                <a:cs typeface="+mn-cs"/>
              </a:defRPr>
            </a:lvl7pPr>
            <a:lvl8pPr marL="4876678" lvl="7" indent="-423323" algn="l" defTabSz="914400" rtl="0" eaLnBrk="1" latinLnBrk="0" hangingPunct="1">
              <a:lnSpc>
                <a:spcPct val="100000"/>
              </a:lnSpc>
              <a:spcBef>
                <a:spcPts val="0"/>
              </a:spcBef>
              <a:spcAft>
                <a:spcPts val="0"/>
              </a:spcAft>
              <a:buClr>
                <a:srgbClr val="434343"/>
              </a:buClr>
              <a:buSzPts val="1400"/>
              <a:buFont typeface="Roboto Condensed Light"/>
              <a:buChar char="○"/>
              <a:defRPr sz="1800" kern="1200">
                <a:solidFill>
                  <a:schemeClr val="tx1"/>
                </a:solidFill>
                <a:latin typeface="+mn-lt"/>
                <a:ea typeface="+mn-ea"/>
                <a:cs typeface="+mn-cs"/>
              </a:defRPr>
            </a:lvl8pPr>
            <a:lvl9pPr marL="5486263" lvl="8" indent="-423323" algn="l" defTabSz="914400" rtl="0" eaLnBrk="1" latinLnBrk="0" hangingPunct="1">
              <a:lnSpc>
                <a:spcPct val="100000"/>
              </a:lnSpc>
              <a:spcBef>
                <a:spcPts val="0"/>
              </a:spcBef>
              <a:spcAft>
                <a:spcPts val="0"/>
              </a:spcAft>
              <a:buClr>
                <a:srgbClr val="434343"/>
              </a:buClr>
              <a:buSzPts val="1400"/>
              <a:buFont typeface="Roboto Condensed Light"/>
              <a:buChar char="■"/>
              <a:defRPr sz="1800" kern="1200">
                <a:solidFill>
                  <a:schemeClr val="tx1"/>
                </a:solidFill>
                <a:latin typeface="+mn-lt"/>
                <a:ea typeface="+mn-ea"/>
                <a:cs typeface="+mn-cs"/>
              </a:defRPr>
            </a:lvl9pPr>
          </a:lstStyle>
          <a:p>
            <a:pPr indent="-397923">
              <a:buSzPts val="1100"/>
            </a:pPr>
            <a:r>
              <a:rPr lang="en-US" sz="1900" dirty="0">
                <a:latin typeface="Share Tech"/>
              </a:rPr>
              <a:t>Economic</a:t>
            </a:r>
          </a:p>
          <a:p>
            <a:pPr lvl="1"/>
            <a:r>
              <a:rPr lang="en-US" sz="1500" dirty="0">
                <a:latin typeface="Share Tech"/>
              </a:rPr>
              <a:t>Self funded by group</a:t>
            </a:r>
          </a:p>
          <a:p>
            <a:pPr indent="-397923">
              <a:buSzPts val="1100"/>
            </a:pPr>
            <a:r>
              <a:rPr lang="en-US" sz="1900" dirty="0">
                <a:latin typeface="Share Tech"/>
              </a:rPr>
              <a:t>Environmental</a:t>
            </a:r>
          </a:p>
          <a:p>
            <a:pPr lvl="1"/>
            <a:r>
              <a:rPr lang="en-US" sz="1500" dirty="0">
                <a:latin typeface="Share Tech"/>
              </a:rPr>
              <a:t>Having microcontrollers and CMOS sensors all RoHS (Restriction on the use of Hazardous Substances) compliant</a:t>
            </a:r>
          </a:p>
          <a:p>
            <a:pPr indent="-397923">
              <a:buSzPts val="1100"/>
            </a:pPr>
            <a:r>
              <a:rPr lang="en-US" sz="1800" dirty="0">
                <a:latin typeface="Share Tech"/>
              </a:rPr>
              <a:t>Social</a:t>
            </a:r>
          </a:p>
          <a:p>
            <a:pPr lvl="1"/>
            <a:r>
              <a:rPr lang="en-US" sz="1400" dirty="0">
                <a:latin typeface="Share Tech"/>
              </a:rPr>
              <a:t>Affordability</a:t>
            </a:r>
            <a:r>
              <a:rPr lang="en-US" dirty="0">
                <a:latin typeface="Share Tech"/>
              </a:rPr>
              <a:t> </a:t>
            </a:r>
          </a:p>
          <a:p>
            <a:pPr indent="-397923">
              <a:buSzPts val="1100"/>
            </a:pPr>
            <a:r>
              <a:rPr lang="en-US" sz="1800" dirty="0">
                <a:latin typeface="Share Tech"/>
              </a:rPr>
              <a:t>Ethical</a:t>
            </a:r>
          </a:p>
          <a:p>
            <a:pPr lvl="1"/>
            <a:r>
              <a:rPr lang="en-US" sz="1400" dirty="0">
                <a:solidFill>
                  <a:srgbClr val="000000"/>
                </a:solidFill>
                <a:latin typeface="Share Tech"/>
              </a:rPr>
              <a:t>Does not infringe on any existing projects and patents</a:t>
            </a:r>
          </a:p>
          <a:p>
            <a:pPr marL="0" indent="0">
              <a:spcBef>
                <a:spcPts val="1600"/>
              </a:spcBef>
              <a:spcAft>
                <a:spcPts val="1600"/>
              </a:spcAft>
              <a:buFont typeface="Livvic"/>
              <a:buNone/>
            </a:pPr>
            <a:endParaRPr lang="en-US" dirty="0">
              <a:latin typeface="Share Tech"/>
            </a:endParaRPr>
          </a:p>
        </p:txBody>
      </p:sp>
      <p:sp>
        <p:nvSpPr>
          <p:cNvPr id="9" name="Google Shape;313;p45">
            <a:extLst>
              <a:ext uri="{FF2B5EF4-FFF2-40B4-BE49-F238E27FC236}">
                <a16:creationId xmlns:a16="http://schemas.microsoft.com/office/drawing/2014/main" id="{2364281D-0240-C554-B5C2-E81116FF4113}"/>
              </a:ext>
            </a:extLst>
          </p:cNvPr>
          <p:cNvSpPr txBox="1">
            <a:spLocks/>
          </p:cNvSpPr>
          <p:nvPr/>
        </p:nvSpPr>
        <p:spPr>
          <a:xfrm>
            <a:off x="6189400" y="2761334"/>
            <a:ext cx="5032400" cy="3484800"/>
          </a:xfrm>
          <a:prstGeom prst="rect">
            <a:avLst/>
          </a:prstGeom>
        </p:spPr>
        <p:txBody>
          <a:bodyPr spcFirstLastPara="1" vert="horz" wrap="square" lIns="121900" tIns="121900" rIns="121900" bIns="121900" rtlCol="0" anchor="t" anchorCtr="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97923">
              <a:buSzPts val="1100"/>
            </a:pPr>
            <a:r>
              <a:rPr lang="en-US" sz="2100" dirty="0">
                <a:latin typeface="Share Tech"/>
              </a:rPr>
              <a:t>Health &amp; Safety</a:t>
            </a:r>
          </a:p>
          <a:p>
            <a:pPr lvl="1"/>
            <a:r>
              <a:rPr lang="en-US" sz="1800" dirty="0">
                <a:latin typeface="Share Tech"/>
              </a:rPr>
              <a:t>Eye health and safety</a:t>
            </a:r>
          </a:p>
          <a:p>
            <a:pPr lvl="1"/>
            <a:r>
              <a:rPr lang="en-US" sz="1800" dirty="0">
                <a:latin typeface="Share Tech"/>
              </a:rPr>
              <a:t>Electrical components connections</a:t>
            </a:r>
          </a:p>
          <a:p>
            <a:pPr indent="-397923">
              <a:buSzPts val="1100"/>
            </a:pPr>
            <a:r>
              <a:rPr lang="en-US" sz="2100" dirty="0">
                <a:latin typeface="Share Tech"/>
              </a:rPr>
              <a:t>Manufacturability</a:t>
            </a:r>
          </a:p>
          <a:p>
            <a:pPr lvl="1"/>
            <a:r>
              <a:rPr lang="en-US" sz="1600" dirty="0">
                <a:latin typeface="Share Tech"/>
              </a:rPr>
              <a:t>Availability of parts</a:t>
            </a:r>
          </a:p>
          <a:p>
            <a:pPr indent="-397923">
              <a:buSzPts val="1100"/>
            </a:pPr>
            <a:r>
              <a:rPr lang="en-US" sz="2300" dirty="0">
                <a:latin typeface="Share Tech"/>
              </a:rPr>
              <a:t>Sustainability</a:t>
            </a:r>
          </a:p>
          <a:p>
            <a:pPr lvl="1"/>
            <a:r>
              <a:rPr lang="en-US" sz="1600" dirty="0">
                <a:latin typeface="Share Tech"/>
              </a:rPr>
              <a:t>using RoHS approved parts</a:t>
            </a:r>
          </a:p>
          <a:p>
            <a:pPr indent="-397923">
              <a:buSzPts val="1100"/>
            </a:pPr>
            <a:r>
              <a:rPr lang="en-US" sz="2300" dirty="0">
                <a:latin typeface="Share Tech"/>
              </a:rPr>
              <a:t>Time</a:t>
            </a:r>
          </a:p>
          <a:p>
            <a:pPr lvl="1"/>
            <a:r>
              <a:rPr lang="en-US" sz="1500" dirty="0">
                <a:latin typeface="Share Tech"/>
              </a:rPr>
              <a:t>Length of the Semester</a:t>
            </a:r>
          </a:p>
          <a:p>
            <a:pPr lvl="1"/>
            <a:r>
              <a:rPr lang="en-US" sz="1500" dirty="0">
                <a:latin typeface="Share Tech"/>
              </a:rPr>
              <a:t>Testing parts</a:t>
            </a:r>
          </a:p>
          <a:p>
            <a:pPr lvl="1"/>
            <a:r>
              <a:rPr lang="en-US" sz="1500" dirty="0">
                <a:latin typeface="Share Tech"/>
              </a:rPr>
              <a:t>Delivery Time for parts</a:t>
            </a:r>
          </a:p>
          <a:p>
            <a:pPr lvl="1"/>
            <a:r>
              <a:rPr lang="en-US" sz="1500" dirty="0">
                <a:latin typeface="Share Tech"/>
              </a:rPr>
              <a:t>Individual schedules</a:t>
            </a:r>
          </a:p>
          <a:p>
            <a:pPr marL="0" indent="0">
              <a:lnSpc>
                <a:spcPct val="100000"/>
              </a:lnSpc>
              <a:spcBef>
                <a:spcPts val="1600"/>
              </a:spcBef>
              <a:buFont typeface="Arial" panose="020B0604020202020204" pitchFamily="34" charset="0"/>
              <a:buNone/>
            </a:pPr>
            <a:endParaRPr lang="en-US" sz="1867" dirty="0">
              <a:solidFill>
                <a:srgbClr val="000000"/>
              </a:solidFill>
              <a:latin typeface="Share Tech"/>
            </a:endParaRPr>
          </a:p>
          <a:p>
            <a:pPr marL="0" indent="0">
              <a:spcAft>
                <a:spcPts val="1600"/>
              </a:spcAft>
              <a:buFont typeface="Arial" panose="020B0604020202020204" pitchFamily="34" charset="0"/>
              <a:buNone/>
            </a:pPr>
            <a:endParaRPr lang="en-US" dirty="0">
              <a:latin typeface="Share Tech"/>
            </a:endParaRPr>
          </a:p>
        </p:txBody>
      </p:sp>
      <p:pic>
        <p:nvPicPr>
          <p:cNvPr id="10" name="Audio 3">
            <a:hlinkClick r:id="" action="ppaction://media"/>
            <a:extLst>
              <a:ext uri="{FF2B5EF4-FFF2-40B4-BE49-F238E27FC236}">
                <a16:creationId xmlns:a16="http://schemas.microsoft.com/office/drawing/2014/main" id="{7374E634-19B9-B8B6-EE86-9A5013CA30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5068" y="6045200"/>
            <a:ext cx="812800" cy="812800"/>
          </a:xfrm>
          <a:prstGeom prst="rect">
            <a:avLst/>
          </a:prstGeom>
        </p:spPr>
      </p:pic>
    </p:spTree>
    <p:extLst>
      <p:ext uri="{BB962C8B-B14F-4D97-AF65-F5344CB8AC3E}">
        <p14:creationId xmlns:p14="http://schemas.microsoft.com/office/powerpoint/2010/main" val="1149417157"/>
      </p:ext>
    </p:extLst>
  </p:cSld>
  <p:clrMapOvr>
    <a:masterClrMapping/>
  </p:clrMapOvr>
  <p:transition spd="slow" advTm="121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21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6667"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6"/>
          <p:cNvSpPr txBox="1">
            <a:spLocks noGrp="1"/>
          </p:cNvSpPr>
          <p:nvPr>
            <p:ph type="title"/>
          </p:nvPr>
        </p:nvSpPr>
        <p:spPr>
          <a:xfrm>
            <a:off x="970199" y="735933"/>
            <a:ext cx="10251600" cy="713600"/>
          </a:xfrm>
          <a:prstGeom prst="rect">
            <a:avLst/>
          </a:prstGeom>
        </p:spPr>
        <p:txBody>
          <a:bodyPr spcFirstLastPara="1" vert="horz" wrap="square" lIns="121900" tIns="121900" rIns="121900" bIns="121900" rtlCol="0" anchor="t" anchorCtr="0">
            <a:normAutofit fontScale="90000"/>
          </a:bodyPr>
          <a:lstStyle/>
          <a:p>
            <a:r>
              <a:rPr lang="en" dirty="0">
                <a:solidFill>
                  <a:schemeClr val="accent3"/>
                </a:solidFill>
              </a:rPr>
              <a:t>Standards</a:t>
            </a:r>
            <a:endParaRPr dirty="0">
              <a:solidFill>
                <a:schemeClr val="accent3"/>
              </a:solidFill>
            </a:endParaRPr>
          </a:p>
        </p:txBody>
      </p:sp>
      <p:graphicFrame>
        <p:nvGraphicFramePr>
          <p:cNvPr id="322" name="Google Shape;322;p46"/>
          <p:cNvGraphicFramePr/>
          <p:nvPr>
            <p:extLst>
              <p:ext uri="{D42A27DB-BD31-4B8C-83A1-F6EECF244321}">
                <p14:modId xmlns:p14="http://schemas.microsoft.com/office/powerpoint/2010/main" val="114799586"/>
              </p:ext>
            </p:extLst>
          </p:nvPr>
        </p:nvGraphicFramePr>
        <p:xfrm>
          <a:off x="463182" y="1399933"/>
          <a:ext cx="11265633" cy="4706677"/>
        </p:xfrm>
        <a:graphic>
          <a:graphicData uri="http://schemas.openxmlformats.org/drawingml/2006/table">
            <a:tbl>
              <a:tblPr>
                <a:noFill/>
              </a:tblPr>
              <a:tblGrid>
                <a:gridCol w="11265633">
                  <a:extLst>
                    <a:ext uri="{9D8B030D-6E8A-4147-A177-3AD203B41FA5}">
                      <a16:colId xmlns:a16="http://schemas.microsoft.com/office/drawing/2014/main" val="20000"/>
                    </a:ext>
                  </a:extLst>
                </a:gridCol>
              </a:tblGrid>
              <a:tr h="0">
                <a:tc>
                  <a:txBody>
                    <a:bodyPr/>
                    <a:lstStyle/>
                    <a:p>
                      <a:pPr marL="0" lvl="0" indent="0" algn="l" rtl="0">
                        <a:spcBef>
                          <a:spcPts val="0"/>
                        </a:spcBef>
                        <a:spcAft>
                          <a:spcPts val="0"/>
                        </a:spcAft>
                        <a:buNone/>
                      </a:pPr>
                      <a:r>
                        <a:rPr lang="en" sz="1400" dirty="0">
                          <a:solidFill>
                            <a:schemeClr val="lt1"/>
                          </a:solidFill>
                          <a:latin typeface="Share Tech"/>
                          <a:ea typeface="Lato"/>
                          <a:cs typeface="Lato"/>
                          <a:sym typeface="Lato"/>
                        </a:rPr>
                        <a:t>LEDs</a:t>
                      </a:r>
                      <a:endParaRPr sz="1400" dirty="0">
                        <a:solidFill>
                          <a:schemeClr val="lt1"/>
                        </a:solidFill>
                        <a:latin typeface="Share Tech"/>
                        <a:ea typeface="Lato"/>
                        <a:cs typeface="Lato"/>
                        <a:sym typeface="Lato"/>
                      </a:endParaRPr>
                    </a:p>
                  </a:txBody>
                  <a:tcPr marL="121900" marR="121900" marT="121900" marB="121900">
                    <a:solidFill>
                      <a:schemeClr val="accent3"/>
                    </a:solidFill>
                  </a:tcPr>
                </a:tc>
                <a:extLst>
                  <a:ext uri="{0D108BD9-81ED-4DB2-BD59-A6C34878D82A}">
                    <a16:rowId xmlns:a16="http://schemas.microsoft.com/office/drawing/2014/main" val="10000"/>
                  </a:ext>
                </a:extLst>
              </a:tr>
              <a:tr h="783949">
                <a:tc>
                  <a:txBody>
                    <a:bodyPr/>
                    <a:lstStyle/>
                    <a:p>
                      <a:pPr marL="0" lvl="0" indent="0" algn="just" rtl="0">
                        <a:spcBef>
                          <a:spcPts val="0"/>
                        </a:spcBef>
                        <a:spcAft>
                          <a:spcPts val="0"/>
                        </a:spcAft>
                        <a:buNone/>
                      </a:pPr>
                      <a:r>
                        <a:rPr lang="en" sz="1400" dirty="0">
                          <a:latin typeface="Share Tech"/>
                          <a:ea typeface="Lato"/>
                          <a:cs typeface="Lato"/>
                          <a:sym typeface="Lato"/>
                        </a:rPr>
                        <a:t>LEDs have radiation emission limits as per the FCC. Between 30MHz and 10000 MHz. LED suppliers must also fill out </a:t>
                      </a:r>
                      <a:r>
                        <a:rPr lang="en" sz="1400" dirty="0">
                          <a:solidFill>
                            <a:srgbClr val="2F2F2F"/>
                          </a:solidFill>
                          <a:latin typeface="Share Tech"/>
                          <a:ea typeface="Lato"/>
                          <a:cs typeface="Lato"/>
                          <a:sym typeface="Lato"/>
                        </a:rPr>
                        <a:t>FCC Supplier Declaration of Conformity (SDoC) Heavy metal limits. Florida is one state that *does* regulate the amount of heavy metals in LEDs</a:t>
                      </a:r>
                      <a:endParaRPr sz="1400" dirty="0">
                        <a:latin typeface="Share Tech"/>
                        <a:ea typeface="Lato"/>
                        <a:cs typeface="Lato"/>
                        <a:sym typeface="Lato"/>
                      </a:endParaRPr>
                    </a:p>
                  </a:txBody>
                  <a:tcPr marL="121900" marR="121900" marT="121900" marB="121900"/>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r>
                        <a:rPr lang="en" sz="1400" dirty="0">
                          <a:solidFill>
                            <a:schemeClr val="lt1"/>
                          </a:solidFill>
                          <a:latin typeface="Share Tech"/>
                          <a:ea typeface="Lato"/>
                          <a:cs typeface="Lato"/>
                          <a:sym typeface="Lato"/>
                        </a:rPr>
                        <a:t>C language</a:t>
                      </a:r>
                      <a:endParaRPr sz="1400" dirty="0">
                        <a:solidFill>
                          <a:schemeClr val="lt1"/>
                        </a:solidFill>
                        <a:latin typeface="Share Tech"/>
                        <a:ea typeface="Lato"/>
                        <a:cs typeface="Lato"/>
                        <a:sym typeface="Lato"/>
                      </a:endParaRPr>
                    </a:p>
                  </a:txBody>
                  <a:tcPr marL="121900" marR="121900" marT="121900" marB="121900">
                    <a:solidFill>
                      <a:schemeClr val="accent3"/>
                    </a:solidFill>
                  </a:tcPr>
                </a:tc>
                <a:extLst>
                  <a:ext uri="{0D108BD9-81ED-4DB2-BD59-A6C34878D82A}">
                    <a16:rowId xmlns:a16="http://schemas.microsoft.com/office/drawing/2014/main" val="10002"/>
                  </a:ext>
                </a:extLst>
              </a:tr>
              <a:tr h="661363">
                <a:tc>
                  <a:txBody>
                    <a:bodyPr/>
                    <a:lstStyle/>
                    <a:p>
                      <a:pPr marL="0" lvl="0" indent="0" algn="l" rtl="0">
                        <a:spcBef>
                          <a:spcPts val="0"/>
                        </a:spcBef>
                        <a:spcAft>
                          <a:spcPts val="0"/>
                        </a:spcAft>
                        <a:buNone/>
                      </a:pPr>
                      <a:r>
                        <a:rPr lang="en" sz="1400" dirty="0">
                          <a:latin typeface="Share Tech"/>
                          <a:ea typeface="Lato"/>
                          <a:cs typeface="Lato"/>
                          <a:sym typeface="Lato"/>
                        </a:rPr>
                        <a:t>ISO/IEC 9899:2011 which specifies the form, structure, and establishes the interpretation of programs that are written with the C programming language</a:t>
                      </a:r>
                      <a:endParaRPr sz="1400" dirty="0">
                        <a:latin typeface="Share Tech"/>
                        <a:ea typeface="Lato"/>
                        <a:cs typeface="Lato"/>
                        <a:sym typeface="Lato"/>
                      </a:endParaRPr>
                    </a:p>
                  </a:txBody>
                  <a:tcPr marL="121900" marR="121900" marT="121900" marB="121900"/>
                </a:tc>
                <a:extLst>
                  <a:ext uri="{0D108BD9-81ED-4DB2-BD59-A6C34878D82A}">
                    <a16:rowId xmlns:a16="http://schemas.microsoft.com/office/drawing/2014/main" val="10003"/>
                  </a:ext>
                </a:extLst>
              </a:tr>
              <a:tr h="445689">
                <a:tc>
                  <a:txBody>
                    <a:bodyPr/>
                    <a:lstStyle/>
                    <a:p>
                      <a:pPr marL="0" lvl="0" indent="0" algn="l" rtl="0">
                        <a:spcBef>
                          <a:spcPts val="0"/>
                        </a:spcBef>
                        <a:spcAft>
                          <a:spcPts val="0"/>
                        </a:spcAft>
                        <a:buNone/>
                      </a:pPr>
                      <a:r>
                        <a:rPr lang="en" sz="1400" dirty="0">
                          <a:solidFill>
                            <a:schemeClr val="lt1"/>
                          </a:solidFill>
                          <a:latin typeface="Share Tech"/>
                          <a:ea typeface="Lato"/>
                          <a:cs typeface="Lato"/>
                          <a:sym typeface="Lato"/>
                        </a:rPr>
                        <a:t>Electronic Components </a:t>
                      </a:r>
                      <a:endParaRPr sz="1400" dirty="0">
                        <a:solidFill>
                          <a:schemeClr val="lt1"/>
                        </a:solidFill>
                        <a:latin typeface="Share Tech"/>
                        <a:ea typeface="Lato"/>
                        <a:cs typeface="Lato"/>
                        <a:sym typeface="Lato"/>
                      </a:endParaRPr>
                    </a:p>
                  </a:txBody>
                  <a:tcPr marL="121900" marR="121900" marT="121900" marB="121900">
                    <a:solidFill>
                      <a:schemeClr val="accent3"/>
                    </a:solidFill>
                  </a:tcPr>
                </a:tc>
                <a:extLst>
                  <a:ext uri="{0D108BD9-81ED-4DB2-BD59-A6C34878D82A}">
                    <a16:rowId xmlns:a16="http://schemas.microsoft.com/office/drawing/2014/main" val="10004"/>
                  </a:ext>
                </a:extLst>
              </a:tr>
              <a:tr h="445689">
                <a:tc>
                  <a:txBody>
                    <a:bodyPr/>
                    <a:lstStyle/>
                    <a:p>
                      <a:pPr marL="0" lvl="0" indent="0" algn="l" rtl="0">
                        <a:spcBef>
                          <a:spcPts val="0"/>
                        </a:spcBef>
                        <a:spcAft>
                          <a:spcPts val="0"/>
                        </a:spcAft>
                        <a:buNone/>
                      </a:pPr>
                      <a:r>
                        <a:rPr lang="en" sz="1400" dirty="0">
                          <a:latin typeface="Share Tech"/>
                          <a:ea typeface="Lato"/>
                          <a:cs typeface="Lato"/>
                          <a:sym typeface="Lato"/>
                        </a:rPr>
                        <a:t>Following the RoHS Directive</a:t>
                      </a:r>
                      <a:endParaRPr sz="1400" dirty="0">
                        <a:latin typeface="Share Tech"/>
                        <a:ea typeface="Lato"/>
                        <a:cs typeface="Lato"/>
                        <a:sym typeface="Lato"/>
                      </a:endParaRPr>
                    </a:p>
                  </a:txBody>
                  <a:tcPr marL="121900" marR="121900" marT="121900" marB="121900"/>
                </a:tc>
                <a:extLst>
                  <a:ext uri="{0D108BD9-81ED-4DB2-BD59-A6C34878D82A}">
                    <a16:rowId xmlns:a16="http://schemas.microsoft.com/office/drawing/2014/main" val="10005"/>
                  </a:ext>
                </a:extLst>
              </a:tr>
              <a:tr h="445689">
                <a:tc>
                  <a:txBody>
                    <a:bodyPr/>
                    <a:lstStyle/>
                    <a:p>
                      <a:pPr marL="0" lvl="0" indent="0" algn="l" rtl="0">
                        <a:spcBef>
                          <a:spcPts val="0"/>
                        </a:spcBef>
                        <a:spcAft>
                          <a:spcPts val="0"/>
                        </a:spcAft>
                        <a:buNone/>
                      </a:pPr>
                      <a:r>
                        <a:rPr lang="en" sz="1400" dirty="0">
                          <a:solidFill>
                            <a:schemeClr val="lt1"/>
                          </a:solidFill>
                          <a:latin typeface="Share Tech"/>
                          <a:ea typeface="Lato"/>
                          <a:cs typeface="Lato"/>
                          <a:sym typeface="Lato"/>
                        </a:rPr>
                        <a:t>Photonic Components</a:t>
                      </a:r>
                      <a:endParaRPr sz="1400" dirty="0">
                        <a:solidFill>
                          <a:schemeClr val="lt1"/>
                        </a:solidFill>
                        <a:latin typeface="Share Tech"/>
                        <a:ea typeface="Lato"/>
                        <a:cs typeface="Lato"/>
                        <a:sym typeface="Lato"/>
                      </a:endParaRPr>
                    </a:p>
                  </a:txBody>
                  <a:tcPr marL="121900" marR="121900" marT="121900" marB="121900">
                    <a:solidFill>
                      <a:schemeClr val="accent3"/>
                    </a:solidFill>
                  </a:tcPr>
                </a:tc>
                <a:extLst>
                  <a:ext uri="{0D108BD9-81ED-4DB2-BD59-A6C34878D82A}">
                    <a16:rowId xmlns:a16="http://schemas.microsoft.com/office/drawing/2014/main" val="10006"/>
                  </a:ext>
                </a:extLst>
              </a:tr>
              <a:tr h="975565">
                <a:tc>
                  <a:txBody>
                    <a:bodyPr/>
                    <a:lstStyle/>
                    <a:p>
                      <a:pPr marL="0" lvl="0" indent="0" algn="l" rtl="0">
                        <a:spcBef>
                          <a:spcPts val="0"/>
                        </a:spcBef>
                        <a:spcAft>
                          <a:spcPts val="0"/>
                        </a:spcAft>
                        <a:buNone/>
                      </a:pPr>
                      <a:r>
                        <a:rPr lang="en" sz="1400" dirty="0">
                          <a:latin typeface="Share Tech"/>
                          <a:ea typeface="Lato"/>
                          <a:cs typeface="Lato"/>
                          <a:sym typeface="Lato"/>
                        </a:rPr>
                        <a:t> IEEE Photonics Society which covers the the scope of which is to cover standards in areas that are : lasers, optical devices, optical fibers, and associated lightwave technology and their applications in systems and subsystems, in which the quantum electronic devices are key elements.  We will also be following Laser safety standards set by OSHA and ANSI standards for laser us</a:t>
                      </a:r>
                      <a:endParaRPr sz="1400" dirty="0">
                        <a:latin typeface="Share Tech"/>
                        <a:ea typeface="Lato"/>
                        <a:cs typeface="Lato"/>
                        <a:sym typeface="Lato"/>
                      </a:endParaRPr>
                    </a:p>
                  </a:txBody>
                  <a:tcPr marL="121900" marR="121900" marT="121900" marB="121900"/>
                </a:tc>
                <a:extLst>
                  <a:ext uri="{0D108BD9-81ED-4DB2-BD59-A6C34878D82A}">
                    <a16:rowId xmlns:a16="http://schemas.microsoft.com/office/drawing/2014/main" val="10007"/>
                  </a:ext>
                </a:extLst>
              </a:tr>
            </a:tbl>
          </a:graphicData>
        </a:graphic>
      </p:graphicFrame>
      <p:pic>
        <p:nvPicPr>
          <p:cNvPr id="323" name="Google Shape;323;p46"/>
          <p:cNvPicPr preferRelativeResize="0"/>
          <p:nvPr/>
        </p:nvPicPr>
        <p:blipFill rotWithShape="1">
          <a:blip r:embed="rId5">
            <a:alphaModFix/>
          </a:blip>
          <a:srcRect t="9247"/>
          <a:stretch/>
        </p:blipFill>
        <p:spPr>
          <a:xfrm>
            <a:off x="10756534" y="138067"/>
            <a:ext cx="1237069" cy="1496869"/>
          </a:xfrm>
          <a:prstGeom prst="rect">
            <a:avLst/>
          </a:prstGeom>
          <a:noFill/>
          <a:ln>
            <a:noFill/>
          </a:ln>
        </p:spPr>
      </p:pic>
      <p:pic>
        <p:nvPicPr>
          <p:cNvPr id="2" name="Audio 4">
            <a:hlinkClick r:id="" action="ppaction://media"/>
            <a:extLst>
              <a:ext uri="{FF2B5EF4-FFF2-40B4-BE49-F238E27FC236}">
                <a16:creationId xmlns:a16="http://schemas.microsoft.com/office/drawing/2014/main" id="{1FA4D112-665E-0853-AA91-A5DA1DD11E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5068" y="5987444"/>
            <a:ext cx="812800" cy="812800"/>
          </a:xfrm>
          <a:prstGeom prst="rect">
            <a:avLst/>
          </a:prstGeom>
        </p:spPr>
      </p:pic>
    </p:spTree>
  </p:cSld>
  <p:clrMapOvr>
    <a:masterClrMapping/>
  </p:clrMapOvr>
  <p:transition spd="slow" advTm="2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5152"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7"/>
          <p:cNvSpPr txBox="1">
            <a:spLocks noGrp="1"/>
          </p:cNvSpPr>
          <p:nvPr>
            <p:ph type="title"/>
          </p:nvPr>
        </p:nvSpPr>
        <p:spPr>
          <a:xfrm>
            <a:off x="504934" y="1674154"/>
            <a:ext cx="3394713" cy="713600"/>
          </a:xfrm>
          <a:prstGeom prst="rect">
            <a:avLst/>
          </a:prstGeom>
        </p:spPr>
        <p:txBody>
          <a:bodyPr spcFirstLastPara="1" vert="horz" wrap="square" lIns="121900" tIns="121900" rIns="121900" bIns="121900" rtlCol="0" anchor="t" anchorCtr="0">
            <a:normAutofit fontScale="90000"/>
          </a:bodyPr>
          <a:lstStyle/>
          <a:p>
            <a:pPr algn="l"/>
            <a:r>
              <a:rPr lang="en" dirty="0">
                <a:solidFill>
                  <a:schemeClr val="accent3"/>
                </a:solidFill>
              </a:rPr>
              <a:t>Project</a:t>
            </a:r>
            <a:r>
              <a:rPr lang="en" dirty="0"/>
              <a:t> Budget</a:t>
            </a:r>
            <a:endParaRPr dirty="0"/>
          </a:p>
        </p:txBody>
      </p:sp>
      <p:graphicFrame>
        <p:nvGraphicFramePr>
          <p:cNvPr id="329" name="Google Shape;329;p47"/>
          <p:cNvGraphicFramePr/>
          <p:nvPr/>
        </p:nvGraphicFramePr>
        <p:xfrm>
          <a:off x="4081485" y="1456154"/>
          <a:ext cx="7912100" cy="4737947"/>
        </p:xfrm>
        <a:graphic>
          <a:graphicData uri="http://schemas.openxmlformats.org/drawingml/2006/table">
            <a:tbl>
              <a:tblPr>
                <a:noFill/>
              </a:tblPr>
              <a:tblGrid>
                <a:gridCol w="2628900">
                  <a:extLst>
                    <a:ext uri="{9D8B030D-6E8A-4147-A177-3AD203B41FA5}">
                      <a16:colId xmlns:a16="http://schemas.microsoft.com/office/drawing/2014/main" val="20000"/>
                    </a:ext>
                  </a:extLst>
                </a:gridCol>
                <a:gridCol w="2641600">
                  <a:extLst>
                    <a:ext uri="{9D8B030D-6E8A-4147-A177-3AD203B41FA5}">
                      <a16:colId xmlns:a16="http://schemas.microsoft.com/office/drawing/2014/main" val="20001"/>
                    </a:ext>
                  </a:extLst>
                </a:gridCol>
                <a:gridCol w="2641600">
                  <a:extLst>
                    <a:ext uri="{9D8B030D-6E8A-4147-A177-3AD203B41FA5}">
                      <a16:colId xmlns:a16="http://schemas.microsoft.com/office/drawing/2014/main" val="20002"/>
                    </a:ext>
                  </a:extLst>
                </a:gridCol>
              </a:tblGrid>
              <a:tr h="311573">
                <a:tc>
                  <a:txBody>
                    <a:bodyPr/>
                    <a:lstStyle/>
                    <a:p>
                      <a:pPr marL="0" lvl="0" indent="0" algn="ctr" rtl="0">
                        <a:spcBef>
                          <a:spcPts val="0"/>
                        </a:spcBef>
                        <a:spcAft>
                          <a:spcPts val="0"/>
                        </a:spcAft>
                        <a:buNone/>
                      </a:pPr>
                      <a:r>
                        <a:rPr lang="en" sz="1600" b="1">
                          <a:latin typeface="Times New Roman"/>
                          <a:ea typeface="Times New Roman"/>
                          <a:cs typeface="Times New Roman"/>
                          <a:sym typeface="Times New Roman"/>
                        </a:rPr>
                        <a:t>Component Quantity</a:t>
                      </a:r>
                      <a:endParaRPr sz="1600" b="1">
                        <a:latin typeface="Times New Roman"/>
                        <a:ea typeface="Times New Roman"/>
                        <a:cs typeface="Times New Roman"/>
                        <a:sym typeface="Times New Roman"/>
                      </a:endParaRPr>
                    </a:p>
                  </a:txBody>
                  <a:tcPr marL="33867" marR="33867" marT="33867" marB="33867"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r>
                        <a:rPr lang="en" sz="1600" b="1">
                          <a:latin typeface="Times New Roman"/>
                          <a:ea typeface="Times New Roman"/>
                          <a:cs typeface="Times New Roman"/>
                          <a:sym typeface="Times New Roman"/>
                        </a:rPr>
                        <a:t>Quantity</a:t>
                      </a:r>
                      <a:endParaRPr sz="1600" b="1">
                        <a:latin typeface="Times New Roman"/>
                        <a:ea typeface="Times New Roman"/>
                        <a:cs typeface="Times New Roman"/>
                        <a:sym typeface="Times New Roman"/>
                      </a:endParaRPr>
                    </a:p>
                  </a:txBody>
                  <a:tcPr marL="33867" marR="33867" marT="33867" marB="33867"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r>
                        <a:rPr lang="en" sz="1600" b="1">
                          <a:latin typeface="Times New Roman"/>
                          <a:ea typeface="Times New Roman"/>
                          <a:cs typeface="Times New Roman"/>
                          <a:sym typeface="Times New Roman"/>
                        </a:rPr>
                        <a:t>Total Cost</a:t>
                      </a:r>
                      <a:endParaRPr sz="1600" b="1">
                        <a:latin typeface="Times New Roman"/>
                        <a:ea typeface="Times New Roman"/>
                        <a:cs typeface="Times New Roman"/>
                        <a:sym typeface="Times New Roman"/>
                      </a:endParaRPr>
                    </a:p>
                  </a:txBody>
                  <a:tcPr marL="33867" marR="33867" marT="33867" marB="33867"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extLst>
                  <a:ext uri="{0D108BD9-81ED-4DB2-BD59-A6C34878D82A}">
                    <a16:rowId xmlns:a16="http://schemas.microsoft.com/office/drawing/2014/main" val="10000"/>
                  </a:ext>
                </a:extLst>
              </a:tr>
              <a:tr h="413173">
                <a:tc>
                  <a:txBody>
                    <a:bodyPr/>
                    <a:lstStyle/>
                    <a:p>
                      <a:pPr marL="0" lvl="0" indent="0" algn="ctr" rtl="0">
                        <a:spcBef>
                          <a:spcPts val="0"/>
                        </a:spcBef>
                        <a:spcAft>
                          <a:spcPts val="0"/>
                        </a:spcAft>
                        <a:buNone/>
                      </a:pPr>
                      <a:r>
                        <a:rPr lang="en" sz="1600">
                          <a:latin typeface="Times New Roman"/>
                          <a:ea typeface="Times New Roman"/>
                          <a:cs typeface="Times New Roman"/>
                          <a:sym typeface="Times New Roman"/>
                        </a:rPr>
                        <a:t>LEDs</a:t>
                      </a:r>
                      <a:endParaRPr sz="1600">
                        <a:latin typeface="Times New Roman"/>
                        <a:ea typeface="Times New Roman"/>
                        <a:cs typeface="Times New Roman"/>
                        <a:sym typeface="Times New Roman"/>
                      </a:endParaRPr>
                    </a:p>
                  </a:txBody>
                  <a:tcPr marL="33867" marR="33867" marT="33867" marB="33867"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dirty="0">
                          <a:latin typeface="Times New Roman"/>
                          <a:ea typeface="Times New Roman"/>
                          <a:cs typeface="Times New Roman"/>
                          <a:sym typeface="Times New Roman"/>
                        </a:rPr>
                        <a:t>25</a:t>
                      </a:r>
                      <a:endParaRPr sz="1600" dirty="0">
                        <a:latin typeface="Times New Roman"/>
                        <a:ea typeface="Times New Roman"/>
                        <a:cs typeface="Times New Roman"/>
                        <a:sym typeface="Times New Roman"/>
                      </a:endParaRPr>
                    </a:p>
                  </a:txBody>
                  <a:tcPr marL="84667" marR="84667" marT="84667" marB="84667">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Times New Roman"/>
                          <a:ea typeface="Times New Roman"/>
                          <a:cs typeface="Times New Roman"/>
                          <a:sym typeface="Times New Roman"/>
                        </a:rPr>
                        <a:t>TBD</a:t>
                      </a:r>
                      <a:endParaRPr sz="1600">
                        <a:latin typeface="Times New Roman"/>
                        <a:ea typeface="Times New Roman"/>
                        <a:cs typeface="Times New Roman"/>
                        <a:sym typeface="Times New Roman"/>
                      </a:endParaRPr>
                    </a:p>
                  </a:txBody>
                  <a:tcPr marL="84667" marR="84667" marT="84667" marB="84667">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65567">
                <a:tc>
                  <a:txBody>
                    <a:bodyPr/>
                    <a:lstStyle/>
                    <a:p>
                      <a:pPr marL="0" lvl="0" indent="0" algn="ctr" rtl="0">
                        <a:spcBef>
                          <a:spcPts val="0"/>
                        </a:spcBef>
                        <a:spcAft>
                          <a:spcPts val="0"/>
                        </a:spcAft>
                        <a:buNone/>
                      </a:pPr>
                      <a:r>
                        <a:rPr lang="en" sz="1600">
                          <a:latin typeface="Times New Roman"/>
                          <a:ea typeface="Times New Roman"/>
                          <a:cs typeface="Times New Roman"/>
                          <a:sym typeface="Times New Roman"/>
                        </a:rPr>
                        <a:t>Small amount of multimode fiber</a:t>
                      </a:r>
                      <a:endParaRPr sz="1600">
                        <a:latin typeface="Times New Roman"/>
                        <a:ea typeface="Times New Roman"/>
                        <a:cs typeface="Times New Roman"/>
                        <a:sym typeface="Times New Roman"/>
                      </a:endParaRPr>
                    </a:p>
                  </a:txBody>
                  <a:tcPr marL="33867" marR="33867" marT="33867" marB="33867"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dirty="0">
                          <a:latin typeface="Times New Roman"/>
                          <a:ea typeface="Times New Roman"/>
                          <a:cs typeface="Times New Roman"/>
                          <a:sym typeface="Times New Roman"/>
                        </a:rPr>
                        <a:t>TBD</a:t>
                      </a:r>
                      <a:endParaRPr sz="1600" dirty="0">
                        <a:latin typeface="Times New Roman"/>
                        <a:ea typeface="Times New Roman"/>
                        <a:cs typeface="Times New Roman"/>
                        <a:sym typeface="Times New Roman"/>
                      </a:endParaRPr>
                    </a:p>
                  </a:txBody>
                  <a:tcPr marL="84667" marR="84667" marT="84667" marB="84667">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dirty="0">
                          <a:latin typeface="Times New Roman"/>
                          <a:ea typeface="Times New Roman"/>
                          <a:cs typeface="Times New Roman"/>
                          <a:sym typeface="Times New Roman"/>
                        </a:rPr>
                        <a:t>TBD</a:t>
                      </a:r>
                      <a:endParaRPr sz="1600" dirty="0">
                        <a:latin typeface="Times New Roman"/>
                        <a:ea typeface="Times New Roman"/>
                        <a:cs typeface="Times New Roman"/>
                        <a:sym typeface="Times New Roman"/>
                      </a:endParaRPr>
                    </a:p>
                  </a:txBody>
                  <a:tcPr marL="84667" marR="84667" marT="84667" marB="84667">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13173">
                <a:tc>
                  <a:txBody>
                    <a:bodyPr/>
                    <a:lstStyle/>
                    <a:p>
                      <a:pPr marL="0" lvl="0" indent="0" algn="ctr" rtl="0">
                        <a:spcBef>
                          <a:spcPts val="0"/>
                        </a:spcBef>
                        <a:spcAft>
                          <a:spcPts val="0"/>
                        </a:spcAft>
                        <a:buNone/>
                      </a:pPr>
                      <a:r>
                        <a:rPr lang="en" sz="1600">
                          <a:latin typeface="Times New Roman"/>
                          <a:ea typeface="Times New Roman"/>
                          <a:cs typeface="Times New Roman"/>
                          <a:sym typeface="Times New Roman"/>
                        </a:rPr>
                        <a:t>Fiber Chucks</a:t>
                      </a:r>
                      <a:endParaRPr sz="1600">
                        <a:latin typeface="Times New Roman"/>
                        <a:ea typeface="Times New Roman"/>
                        <a:cs typeface="Times New Roman"/>
                        <a:sym typeface="Times New Roman"/>
                      </a:endParaRPr>
                    </a:p>
                  </a:txBody>
                  <a:tcPr marL="33867" marR="33867" marT="33867" marB="33867"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Times New Roman"/>
                          <a:ea typeface="Times New Roman"/>
                          <a:cs typeface="Times New Roman"/>
                          <a:sym typeface="Times New Roman"/>
                        </a:rPr>
                        <a:t>Approx. 8</a:t>
                      </a:r>
                      <a:endParaRPr sz="1600">
                        <a:latin typeface="Times New Roman"/>
                        <a:ea typeface="Times New Roman"/>
                        <a:cs typeface="Times New Roman"/>
                        <a:sym typeface="Times New Roman"/>
                      </a:endParaRPr>
                    </a:p>
                  </a:txBody>
                  <a:tcPr marL="84667" marR="84667" marT="84667" marB="84667">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Times New Roman"/>
                          <a:ea typeface="Times New Roman"/>
                          <a:cs typeface="Times New Roman"/>
                          <a:sym typeface="Times New Roman"/>
                        </a:rPr>
                        <a:t>3D Printed</a:t>
                      </a:r>
                      <a:endParaRPr sz="1600">
                        <a:latin typeface="Times New Roman"/>
                        <a:ea typeface="Times New Roman"/>
                        <a:cs typeface="Times New Roman"/>
                        <a:sym typeface="Times New Roman"/>
                      </a:endParaRPr>
                    </a:p>
                  </a:txBody>
                  <a:tcPr marL="84667" marR="84667" marT="84667" marB="84667">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13173">
                <a:tc>
                  <a:txBody>
                    <a:bodyPr/>
                    <a:lstStyle/>
                    <a:p>
                      <a:pPr marL="0" lvl="0" indent="0" algn="ctr" rtl="0">
                        <a:spcBef>
                          <a:spcPts val="0"/>
                        </a:spcBef>
                        <a:spcAft>
                          <a:spcPts val="0"/>
                        </a:spcAft>
                        <a:buNone/>
                      </a:pPr>
                      <a:r>
                        <a:rPr lang="en" sz="1600">
                          <a:latin typeface="Times New Roman"/>
                          <a:ea typeface="Times New Roman"/>
                          <a:cs typeface="Times New Roman"/>
                          <a:sym typeface="Times New Roman"/>
                        </a:rPr>
                        <a:t>Fiber Clamper</a:t>
                      </a:r>
                      <a:endParaRPr sz="1600">
                        <a:latin typeface="Times New Roman"/>
                        <a:ea typeface="Times New Roman"/>
                        <a:cs typeface="Times New Roman"/>
                        <a:sym typeface="Times New Roman"/>
                      </a:endParaRPr>
                    </a:p>
                  </a:txBody>
                  <a:tcPr marL="33867" marR="33867" marT="33867" marB="33867"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Times New Roman"/>
                          <a:ea typeface="Times New Roman"/>
                          <a:cs typeface="Times New Roman"/>
                          <a:sym typeface="Times New Roman"/>
                        </a:rPr>
                        <a:t>1</a:t>
                      </a:r>
                      <a:endParaRPr sz="1600">
                        <a:latin typeface="Times New Roman"/>
                        <a:ea typeface="Times New Roman"/>
                        <a:cs typeface="Times New Roman"/>
                        <a:sym typeface="Times New Roman"/>
                      </a:endParaRPr>
                    </a:p>
                  </a:txBody>
                  <a:tcPr marL="84667" marR="84667" marT="84667" marB="84667">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Times New Roman"/>
                          <a:ea typeface="Times New Roman"/>
                          <a:cs typeface="Times New Roman"/>
                          <a:sym typeface="Times New Roman"/>
                        </a:rPr>
                        <a:t>TBD</a:t>
                      </a:r>
                      <a:endParaRPr sz="1600">
                        <a:latin typeface="Times New Roman"/>
                        <a:ea typeface="Times New Roman"/>
                        <a:cs typeface="Times New Roman"/>
                        <a:sym typeface="Times New Roman"/>
                      </a:endParaRPr>
                    </a:p>
                  </a:txBody>
                  <a:tcPr marL="84667" marR="84667" marT="84667" marB="84667">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55413">
                <a:tc>
                  <a:txBody>
                    <a:bodyPr/>
                    <a:lstStyle/>
                    <a:p>
                      <a:pPr marL="0" lvl="0" indent="0" algn="ctr" rtl="0">
                        <a:spcBef>
                          <a:spcPts val="0"/>
                        </a:spcBef>
                        <a:spcAft>
                          <a:spcPts val="0"/>
                        </a:spcAft>
                        <a:buNone/>
                      </a:pPr>
                      <a:r>
                        <a:rPr lang="en" sz="1600">
                          <a:latin typeface="Times New Roman"/>
                          <a:ea typeface="Times New Roman"/>
                          <a:cs typeface="Times New Roman"/>
                          <a:sym typeface="Times New Roman"/>
                        </a:rPr>
                        <a:t>Fiber Cleaning Wipes and Alcohol</a:t>
                      </a:r>
                      <a:endParaRPr sz="1600">
                        <a:latin typeface="Times New Roman"/>
                        <a:ea typeface="Times New Roman"/>
                        <a:cs typeface="Times New Roman"/>
                        <a:sym typeface="Times New Roman"/>
                      </a:endParaRPr>
                    </a:p>
                  </a:txBody>
                  <a:tcPr marL="33867" marR="33867" marT="33867" marB="33867"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Times New Roman"/>
                          <a:ea typeface="Times New Roman"/>
                          <a:cs typeface="Times New Roman"/>
                          <a:sym typeface="Times New Roman"/>
                        </a:rPr>
                        <a:t>1</a:t>
                      </a:r>
                      <a:endParaRPr sz="1600">
                        <a:latin typeface="Times New Roman"/>
                        <a:ea typeface="Times New Roman"/>
                        <a:cs typeface="Times New Roman"/>
                        <a:sym typeface="Times New Roman"/>
                      </a:endParaRPr>
                    </a:p>
                  </a:txBody>
                  <a:tcPr marL="84667" marR="84667" marT="84667" marB="84667">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Times New Roman"/>
                          <a:ea typeface="Times New Roman"/>
                          <a:cs typeface="Times New Roman"/>
                          <a:sym typeface="Times New Roman"/>
                        </a:rPr>
                        <a:t>TBD</a:t>
                      </a:r>
                      <a:endParaRPr sz="1600">
                        <a:latin typeface="Times New Roman"/>
                        <a:ea typeface="Times New Roman"/>
                        <a:cs typeface="Times New Roman"/>
                        <a:sym typeface="Times New Roman"/>
                      </a:endParaRPr>
                    </a:p>
                  </a:txBody>
                  <a:tcPr marL="84667" marR="84667" marT="84667" marB="84667">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13173">
                <a:tc>
                  <a:txBody>
                    <a:bodyPr/>
                    <a:lstStyle/>
                    <a:p>
                      <a:pPr marL="0" lvl="0" indent="0" algn="ctr" rtl="0">
                        <a:spcBef>
                          <a:spcPts val="0"/>
                        </a:spcBef>
                        <a:spcAft>
                          <a:spcPts val="0"/>
                        </a:spcAft>
                        <a:buNone/>
                      </a:pPr>
                      <a:r>
                        <a:rPr lang="en" sz="1600">
                          <a:latin typeface="Times New Roman"/>
                          <a:ea typeface="Times New Roman"/>
                          <a:cs typeface="Times New Roman"/>
                          <a:sym typeface="Times New Roman"/>
                        </a:rPr>
                        <a:t>UV Resin</a:t>
                      </a:r>
                      <a:endParaRPr sz="1600">
                        <a:latin typeface="Times New Roman"/>
                        <a:ea typeface="Times New Roman"/>
                        <a:cs typeface="Times New Roman"/>
                        <a:sym typeface="Times New Roman"/>
                      </a:endParaRPr>
                    </a:p>
                  </a:txBody>
                  <a:tcPr marL="33867" marR="33867" marT="33867" marB="33867"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Times New Roman"/>
                          <a:ea typeface="Times New Roman"/>
                          <a:cs typeface="Times New Roman"/>
                          <a:sym typeface="Times New Roman"/>
                        </a:rPr>
                        <a:t>2</a:t>
                      </a:r>
                      <a:endParaRPr sz="1600">
                        <a:latin typeface="Times New Roman"/>
                        <a:ea typeface="Times New Roman"/>
                        <a:cs typeface="Times New Roman"/>
                        <a:sym typeface="Times New Roman"/>
                      </a:endParaRPr>
                    </a:p>
                  </a:txBody>
                  <a:tcPr marL="84667" marR="84667" marT="84667" marB="84667">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Times New Roman"/>
                          <a:ea typeface="Times New Roman"/>
                          <a:cs typeface="Times New Roman"/>
                          <a:sym typeface="Times New Roman"/>
                        </a:rPr>
                        <a:t>$19.99</a:t>
                      </a:r>
                      <a:endParaRPr sz="1600">
                        <a:latin typeface="Times New Roman"/>
                        <a:ea typeface="Times New Roman"/>
                        <a:cs typeface="Times New Roman"/>
                        <a:sym typeface="Times New Roman"/>
                      </a:endParaRPr>
                    </a:p>
                  </a:txBody>
                  <a:tcPr marL="84667" marR="84667" marT="84667" marB="84667">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413173">
                <a:tc>
                  <a:txBody>
                    <a:bodyPr/>
                    <a:lstStyle/>
                    <a:p>
                      <a:pPr marL="0" lvl="0" indent="0" algn="ctr" rtl="0">
                        <a:spcBef>
                          <a:spcPts val="0"/>
                        </a:spcBef>
                        <a:spcAft>
                          <a:spcPts val="0"/>
                        </a:spcAft>
                        <a:buNone/>
                      </a:pPr>
                      <a:r>
                        <a:rPr lang="en" sz="1600">
                          <a:latin typeface="Times New Roman"/>
                          <a:ea typeface="Times New Roman"/>
                          <a:cs typeface="Times New Roman"/>
                          <a:sym typeface="Times New Roman"/>
                        </a:rPr>
                        <a:t>UV Flashlight</a:t>
                      </a:r>
                      <a:endParaRPr sz="1600">
                        <a:latin typeface="Times New Roman"/>
                        <a:ea typeface="Times New Roman"/>
                        <a:cs typeface="Times New Roman"/>
                        <a:sym typeface="Times New Roman"/>
                      </a:endParaRPr>
                    </a:p>
                  </a:txBody>
                  <a:tcPr marL="33867" marR="33867" marT="33867" marB="33867"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Times New Roman"/>
                          <a:ea typeface="Times New Roman"/>
                          <a:cs typeface="Times New Roman"/>
                          <a:sym typeface="Times New Roman"/>
                        </a:rPr>
                        <a:t>1</a:t>
                      </a:r>
                      <a:endParaRPr sz="1600">
                        <a:latin typeface="Times New Roman"/>
                        <a:ea typeface="Times New Roman"/>
                        <a:cs typeface="Times New Roman"/>
                        <a:sym typeface="Times New Roman"/>
                      </a:endParaRPr>
                    </a:p>
                  </a:txBody>
                  <a:tcPr marL="84667" marR="84667" marT="84667" marB="84667">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Times New Roman"/>
                          <a:ea typeface="Times New Roman"/>
                          <a:cs typeface="Times New Roman"/>
                          <a:sym typeface="Times New Roman"/>
                        </a:rPr>
                        <a:t>$6.99</a:t>
                      </a:r>
                      <a:endParaRPr sz="1600">
                        <a:latin typeface="Times New Roman"/>
                        <a:ea typeface="Times New Roman"/>
                        <a:cs typeface="Times New Roman"/>
                        <a:sym typeface="Times New Roman"/>
                      </a:endParaRPr>
                    </a:p>
                  </a:txBody>
                  <a:tcPr marL="84667" marR="84667" marT="84667" marB="84667">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413173">
                <a:tc>
                  <a:txBody>
                    <a:bodyPr/>
                    <a:lstStyle/>
                    <a:p>
                      <a:pPr marL="0" lvl="0" indent="0" algn="ctr" rtl="0">
                        <a:spcBef>
                          <a:spcPts val="0"/>
                        </a:spcBef>
                        <a:spcAft>
                          <a:spcPts val="0"/>
                        </a:spcAft>
                        <a:buNone/>
                      </a:pPr>
                      <a:r>
                        <a:rPr lang="en" sz="1600">
                          <a:latin typeface="Times New Roman"/>
                          <a:ea typeface="Times New Roman"/>
                          <a:cs typeface="Times New Roman"/>
                          <a:sym typeface="Times New Roman"/>
                        </a:rPr>
                        <a:t>Microcontroller</a:t>
                      </a:r>
                      <a:endParaRPr sz="1600">
                        <a:latin typeface="Times New Roman"/>
                        <a:ea typeface="Times New Roman"/>
                        <a:cs typeface="Times New Roman"/>
                        <a:sym typeface="Times New Roman"/>
                      </a:endParaRPr>
                    </a:p>
                  </a:txBody>
                  <a:tcPr marL="33867" marR="33867" marT="33867" marB="33867"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Times New Roman"/>
                          <a:ea typeface="Times New Roman"/>
                          <a:cs typeface="Times New Roman"/>
                          <a:sym typeface="Times New Roman"/>
                        </a:rPr>
                        <a:t>2</a:t>
                      </a:r>
                      <a:endParaRPr sz="1600">
                        <a:latin typeface="Times New Roman"/>
                        <a:ea typeface="Times New Roman"/>
                        <a:cs typeface="Times New Roman"/>
                        <a:sym typeface="Times New Roman"/>
                      </a:endParaRPr>
                    </a:p>
                  </a:txBody>
                  <a:tcPr marL="84667" marR="84667" marT="84667" marB="84667">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dirty="0">
                          <a:latin typeface="Times New Roman"/>
                          <a:ea typeface="Times New Roman"/>
                          <a:cs typeface="Times New Roman"/>
                          <a:sym typeface="Times New Roman"/>
                        </a:rPr>
                        <a:t>$15.50 + $35.00 </a:t>
                      </a:r>
                      <a:endParaRPr sz="1600" dirty="0">
                        <a:latin typeface="Times New Roman"/>
                        <a:ea typeface="Times New Roman"/>
                        <a:cs typeface="Times New Roman"/>
                        <a:sym typeface="Times New Roman"/>
                      </a:endParaRPr>
                    </a:p>
                  </a:txBody>
                  <a:tcPr marL="84667" marR="84667" marT="84667" marB="84667">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413173">
                <a:tc>
                  <a:txBody>
                    <a:bodyPr/>
                    <a:lstStyle/>
                    <a:p>
                      <a:pPr marL="0" lvl="0" indent="0" algn="ctr" rtl="0">
                        <a:spcBef>
                          <a:spcPts val="0"/>
                        </a:spcBef>
                        <a:spcAft>
                          <a:spcPts val="0"/>
                        </a:spcAft>
                        <a:buNone/>
                      </a:pPr>
                      <a:r>
                        <a:rPr lang="en" sz="1600">
                          <a:latin typeface="Times New Roman"/>
                          <a:ea typeface="Times New Roman"/>
                          <a:cs typeface="Times New Roman"/>
                          <a:sym typeface="Times New Roman"/>
                        </a:rPr>
                        <a:t>CMOS Sensor</a:t>
                      </a:r>
                      <a:endParaRPr sz="1600">
                        <a:latin typeface="Times New Roman"/>
                        <a:ea typeface="Times New Roman"/>
                        <a:cs typeface="Times New Roman"/>
                        <a:sym typeface="Times New Roman"/>
                      </a:endParaRPr>
                    </a:p>
                  </a:txBody>
                  <a:tcPr marL="33867" marR="33867" marT="33867" marB="33867"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Times New Roman"/>
                          <a:ea typeface="Times New Roman"/>
                          <a:cs typeface="Times New Roman"/>
                          <a:sym typeface="Times New Roman"/>
                        </a:rPr>
                        <a:t>1</a:t>
                      </a:r>
                      <a:endParaRPr sz="1600">
                        <a:latin typeface="Times New Roman"/>
                        <a:ea typeface="Times New Roman"/>
                        <a:cs typeface="Times New Roman"/>
                        <a:sym typeface="Times New Roman"/>
                      </a:endParaRPr>
                    </a:p>
                  </a:txBody>
                  <a:tcPr marL="84667" marR="84667" marT="84667" marB="84667">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dirty="0">
                          <a:latin typeface="Times New Roman"/>
                          <a:ea typeface="Times New Roman"/>
                          <a:cs typeface="Times New Roman"/>
                          <a:sym typeface="Times New Roman"/>
                        </a:rPr>
                        <a:t>$110</a:t>
                      </a:r>
                      <a:endParaRPr sz="1600" dirty="0">
                        <a:latin typeface="Times New Roman"/>
                        <a:ea typeface="Times New Roman"/>
                        <a:cs typeface="Times New Roman"/>
                        <a:sym typeface="Times New Roman"/>
                      </a:endParaRPr>
                    </a:p>
                  </a:txBody>
                  <a:tcPr marL="84667" marR="84667" marT="84667" marB="84667">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413173">
                <a:tc>
                  <a:txBody>
                    <a:bodyPr/>
                    <a:lstStyle/>
                    <a:p>
                      <a:pPr marL="0" lvl="0" indent="0" algn="ctr" rtl="0">
                        <a:spcBef>
                          <a:spcPts val="0"/>
                        </a:spcBef>
                        <a:spcAft>
                          <a:spcPts val="0"/>
                        </a:spcAft>
                        <a:buNone/>
                      </a:pPr>
                      <a:r>
                        <a:rPr lang="en" sz="1600" b="1">
                          <a:latin typeface="Times New Roman"/>
                          <a:ea typeface="Times New Roman"/>
                          <a:cs typeface="Times New Roman"/>
                          <a:sym typeface="Times New Roman"/>
                        </a:rPr>
                        <a:t>Total ($)</a:t>
                      </a:r>
                      <a:endParaRPr sz="1600" b="1">
                        <a:latin typeface="Times New Roman"/>
                        <a:ea typeface="Times New Roman"/>
                        <a:cs typeface="Times New Roman"/>
                        <a:sym typeface="Times New Roman"/>
                      </a:endParaRPr>
                    </a:p>
                  </a:txBody>
                  <a:tcPr marL="33867" marR="33867" marT="33867" marB="33867"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FC5E8"/>
                    </a:solidFill>
                  </a:tcPr>
                </a:tc>
                <a:tc>
                  <a:txBody>
                    <a:bodyPr/>
                    <a:lstStyle/>
                    <a:p>
                      <a:pPr marL="0" lvl="0" indent="0" algn="ctr" rtl="0">
                        <a:spcBef>
                          <a:spcPts val="0"/>
                        </a:spcBef>
                        <a:spcAft>
                          <a:spcPts val="0"/>
                        </a:spcAft>
                        <a:buNone/>
                      </a:pPr>
                      <a:endParaRPr sz="1600">
                        <a:latin typeface="Times New Roman"/>
                        <a:ea typeface="Times New Roman"/>
                        <a:cs typeface="Times New Roman"/>
                        <a:sym typeface="Times New Roman"/>
                      </a:endParaRPr>
                    </a:p>
                  </a:txBody>
                  <a:tcPr marL="84667" marR="84667" marT="84667" marB="84667">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FC5E8"/>
                    </a:solidFill>
                  </a:tcPr>
                </a:tc>
                <a:tc>
                  <a:txBody>
                    <a:bodyPr/>
                    <a:lstStyle/>
                    <a:p>
                      <a:pPr marL="0" lvl="0" indent="0" algn="ctr" rtl="0">
                        <a:spcBef>
                          <a:spcPts val="0"/>
                        </a:spcBef>
                        <a:spcAft>
                          <a:spcPts val="0"/>
                        </a:spcAft>
                        <a:buNone/>
                      </a:pPr>
                      <a:r>
                        <a:rPr lang="en" sz="1600" dirty="0">
                          <a:latin typeface="Times New Roman"/>
                          <a:ea typeface="Times New Roman"/>
                          <a:cs typeface="Times New Roman"/>
                          <a:sym typeface="Times New Roman"/>
                        </a:rPr>
                        <a:t>&lt;$800</a:t>
                      </a:r>
                      <a:endParaRPr sz="1600" dirty="0">
                        <a:latin typeface="Times New Roman"/>
                        <a:ea typeface="Times New Roman"/>
                        <a:cs typeface="Times New Roman"/>
                        <a:sym typeface="Times New Roman"/>
                      </a:endParaRPr>
                    </a:p>
                  </a:txBody>
                  <a:tcPr marL="84667" marR="84667" marT="84667" marB="84667">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FC5E8"/>
                    </a:solidFill>
                  </a:tcPr>
                </a:tc>
                <a:extLst>
                  <a:ext uri="{0D108BD9-81ED-4DB2-BD59-A6C34878D82A}">
                    <a16:rowId xmlns:a16="http://schemas.microsoft.com/office/drawing/2014/main" val="10010"/>
                  </a:ext>
                </a:extLst>
              </a:tr>
            </a:tbl>
          </a:graphicData>
        </a:graphic>
      </p:graphicFrame>
      <p:pic>
        <p:nvPicPr>
          <p:cNvPr id="330" name="Google Shape;330;p47"/>
          <p:cNvPicPr preferRelativeResize="0"/>
          <p:nvPr/>
        </p:nvPicPr>
        <p:blipFill rotWithShape="1">
          <a:blip r:embed="rId5">
            <a:alphaModFix/>
          </a:blip>
          <a:srcRect t="9247"/>
          <a:stretch/>
        </p:blipFill>
        <p:spPr>
          <a:xfrm>
            <a:off x="10756534" y="138067"/>
            <a:ext cx="1237069" cy="1496869"/>
          </a:xfrm>
          <a:prstGeom prst="rect">
            <a:avLst/>
          </a:prstGeom>
          <a:noFill/>
          <a:ln>
            <a:noFill/>
          </a:ln>
        </p:spPr>
      </p:pic>
      <p:pic>
        <p:nvPicPr>
          <p:cNvPr id="2" name="Audio 4">
            <a:hlinkClick r:id="" action="ppaction://media"/>
            <a:extLst>
              <a:ext uri="{FF2B5EF4-FFF2-40B4-BE49-F238E27FC236}">
                <a16:creationId xmlns:a16="http://schemas.microsoft.com/office/drawing/2014/main" id="{9181E4D2-5CFE-739F-F9A4-7FF50EAA8E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6139802"/>
            <a:ext cx="812800" cy="812800"/>
          </a:xfrm>
          <a:prstGeom prst="rect">
            <a:avLst/>
          </a:prstGeom>
        </p:spPr>
      </p:pic>
    </p:spTree>
  </p:cSld>
  <p:clrMapOvr>
    <a:masterClrMapping/>
  </p:clrMapOvr>
  <p:transition spd="slow" advTm="3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2121"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6"/>
          <p:cNvSpPr txBox="1">
            <a:spLocks noGrp="1"/>
          </p:cNvSpPr>
          <p:nvPr>
            <p:ph type="title"/>
          </p:nvPr>
        </p:nvSpPr>
        <p:spPr>
          <a:xfrm>
            <a:off x="960000" y="719333"/>
            <a:ext cx="10272000" cy="763600"/>
          </a:xfrm>
          <a:prstGeom prst="rect">
            <a:avLst/>
          </a:prstGeom>
        </p:spPr>
        <p:txBody>
          <a:bodyPr spcFirstLastPara="1" vert="horz" wrap="square" lIns="121900" tIns="121900" rIns="121900" bIns="121900" rtlCol="0" anchor="t" anchorCtr="0">
            <a:noAutofit/>
          </a:bodyPr>
          <a:lstStyle/>
          <a:p>
            <a:pPr algn="l"/>
            <a:r>
              <a:rPr lang="en" sz="4000" dirty="0">
                <a:solidFill>
                  <a:schemeClr val="accent3"/>
                </a:solidFill>
              </a:rPr>
              <a:t>Future</a:t>
            </a:r>
            <a:r>
              <a:rPr lang="en" dirty="0"/>
              <a:t> Work</a:t>
            </a:r>
            <a:endParaRPr dirty="0"/>
          </a:p>
        </p:txBody>
      </p:sp>
      <p:sp>
        <p:nvSpPr>
          <p:cNvPr id="297" name="Google Shape;297;p26"/>
          <p:cNvSpPr txBox="1">
            <a:spLocks noGrp="1"/>
          </p:cNvSpPr>
          <p:nvPr>
            <p:ph type="body" idx="1"/>
          </p:nvPr>
        </p:nvSpPr>
        <p:spPr>
          <a:xfrm>
            <a:off x="960000" y="1621001"/>
            <a:ext cx="10272000" cy="4097927"/>
          </a:xfrm>
          <a:prstGeom prst="rect">
            <a:avLst/>
          </a:prstGeom>
        </p:spPr>
        <p:txBody>
          <a:bodyPr spcFirstLastPara="1" vert="horz" wrap="square" lIns="121900" tIns="121900" rIns="121900" bIns="121900" rtlCol="0" anchor="t" anchorCtr="0">
            <a:noAutofit/>
          </a:bodyPr>
          <a:lstStyle/>
          <a:p>
            <a:pPr>
              <a:buChar char="-"/>
            </a:pPr>
            <a:r>
              <a:rPr lang="en" sz="1800" dirty="0">
                <a:latin typeface="Share Tech" panose="020B0604020202020204"/>
              </a:rPr>
              <a:t>Quicker snapshots</a:t>
            </a:r>
            <a:endParaRPr sz="1800" dirty="0">
              <a:latin typeface="Share Tech" panose="020B0604020202020204"/>
            </a:endParaRPr>
          </a:p>
          <a:p>
            <a:pPr>
              <a:buChar char="-"/>
            </a:pPr>
            <a:r>
              <a:rPr lang="en" sz="1800" dirty="0">
                <a:latin typeface="Share Tech" panose="020B0604020202020204"/>
              </a:rPr>
              <a:t>Seamless integration of file transfer</a:t>
            </a:r>
            <a:endParaRPr sz="1800" dirty="0">
              <a:latin typeface="Share Tech" panose="020B0604020202020204"/>
            </a:endParaRPr>
          </a:p>
          <a:p>
            <a:pPr>
              <a:buChar char="-"/>
            </a:pPr>
            <a:r>
              <a:rPr lang="en" sz="1800" dirty="0">
                <a:latin typeface="Share Tech" panose="020B0604020202020204"/>
              </a:rPr>
              <a:t>Different pinhole sizes and distances for different wavelengths of light. </a:t>
            </a:r>
            <a:endParaRPr sz="1800" dirty="0">
              <a:latin typeface="Share Tech" panose="020B0604020202020204"/>
            </a:endParaRPr>
          </a:p>
        </p:txBody>
      </p:sp>
      <p:pic>
        <p:nvPicPr>
          <p:cNvPr id="2" name="Audio Recording Apr 15, 2023 at 11:16:07 PM">
            <a:hlinkClick r:id="" action="ppaction://media"/>
            <a:extLst>
              <a:ext uri="{FF2B5EF4-FFF2-40B4-BE49-F238E27FC236}">
                <a16:creationId xmlns:a16="http://schemas.microsoft.com/office/drawing/2014/main" id="{2200298F-FDAC-9908-0A2A-6611F717B4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8267" y="5888455"/>
            <a:ext cx="1083733" cy="1083733"/>
          </a:xfrm>
          <a:prstGeom prst="rect">
            <a:avLst/>
          </a:prstGeom>
        </p:spPr>
      </p:pic>
      <p:pic>
        <p:nvPicPr>
          <p:cNvPr id="3" name="Google Shape;194;p13">
            <a:extLst>
              <a:ext uri="{FF2B5EF4-FFF2-40B4-BE49-F238E27FC236}">
                <a16:creationId xmlns:a16="http://schemas.microsoft.com/office/drawing/2014/main" id="{9FE5FD4B-A0E9-B400-D00F-A970C8A111D1}"/>
              </a:ext>
            </a:extLst>
          </p:cNvPr>
          <p:cNvPicPr preferRelativeResize="0"/>
          <p:nvPr/>
        </p:nvPicPr>
        <p:blipFill rotWithShape="1">
          <a:blip r:embed="rId6">
            <a:alphaModFix/>
          </a:blip>
          <a:srcRect/>
          <a:stretch/>
        </p:blipFill>
        <p:spPr>
          <a:xfrm>
            <a:off x="11188700" y="0"/>
            <a:ext cx="1033950" cy="1259867"/>
          </a:xfrm>
          <a:prstGeom prst="rect">
            <a:avLst/>
          </a:prstGeom>
          <a:noFill/>
          <a:ln>
            <a:noFill/>
          </a:ln>
        </p:spPr>
      </p:pic>
    </p:spTree>
  </p:cSld>
  <p:clrMapOvr>
    <a:masterClrMapping/>
  </p:clrMapOvr>
  <p:transition spd="slow" advTm="41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566"/>
        <p:cNvGrpSpPr/>
        <p:nvPr/>
      </p:nvGrpSpPr>
      <p:grpSpPr>
        <a:xfrm>
          <a:off x="0" y="0"/>
          <a:ext cx="0" cy="0"/>
          <a:chOff x="0" y="0"/>
          <a:chExt cx="0" cy="0"/>
        </a:xfrm>
      </p:grpSpPr>
      <p:sp>
        <p:nvSpPr>
          <p:cNvPr id="2567" name="Google Shape;2567;p62"/>
          <p:cNvSpPr txBox="1">
            <a:spLocks noGrp="1"/>
          </p:cNvSpPr>
          <p:nvPr>
            <p:ph type="ctrTitle" idx="4294967295"/>
          </p:nvPr>
        </p:nvSpPr>
        <p:spPr>
          <a:xfrm flipH="1">
            <a:off x="5825600" y="2691793"/>
            <a:ext cx="5136000" cy="1330800"/>
          </a:xfrm>
          <a:prstGeom prst="rect">
            <a:avLst/>
          </a:prstGeom>
        </p:spPr>
        <p:txBody>
          <a:bodyPr spcFirstLastPara="1" vert="horz" wrap="square" lIns="121900" tIns="121900" rIns="121900" bIns="121900" rtlCol="0" anchor="t" anchorCtr="0">
            <a:noAutofit/>
          </a:bodyPr>
          <a:lstStyle/>
          <a:p>
            <a:pPr algn="ctr">
              <a:spcBef>
                <a:spcPts val="0"/>
              </a:spcBef>
            </a:pPr>
            <a:r>
              <a:rPr lang="en" sz="6400" dirty="0">
                <a:solidFill>
                  <a:schemeClr val="accent3"/>
                </a:solidFill>
              </a:rPr>
              <a:t>Thanks</a:t>
            </a:r>
            <a:r>
              <a:rPr lang="en" sz="6400" dirty="0"/>
              <a:t>!</a:t>
            </a:r>
            <a:endParaRPr sz="6400" dirty="0"/>
          </a:p>
        </p:txBody>
      </p:sp>
      <p:pic>
        <p:nvPicPr>
          <p:cNvPr id="2568" name="Google Shape;2568;p62"/>
          <p:cNvPicPr preferRelativeResize="0">
            <a:picLocks noGrp="1"/>
          </p:cNvPicPr>
          <p:nvPr>
            <p:ph type="pic" idx="3"/>
          </p:nvPr>
        </p:nvPicPr>
        <p:blipFill rotWithShape="1">
          <a:blip r:embed="rId3">
            <a:alphaModFix/>
          </a:blip>
          <a:srcRect l="25620" r="30933"/>
          <a:stretch/>
        </p:blipFill>
        <p:spPr>
          <a:xfrm>
            <a:off x="1356368" y="720001"/>
            <a:ext cx="3438801" cy="5274367"/>
          </a:xfrm>
          <a:prstGeom prst="rect">
            <a:avLst/>
          </a:prstGeom>
        </p:spPr>
      </p:pic>
    </p:spTree>
  </p:cSld>
  <p:clrMapOvr>
    <a:masterClrMapping/>
  </p:clrMapOvr>
  <p:transition spd="slow" advTm="3000">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5"/>
          <p:cNvSpPr txBox="1">
            <a:spLocks noGrp="1"/>
          </p:cNvSpPr>
          <p:nvPr>
            <p:ph type="title"/>
          </p:nvPr>
        </p:nvSpPr>
        <p:spPr>
          <a:xfrm>
            <a:off x="960000" y="719333"/>
            <a:ext cx="10272000" cy="763600"/>
          </a:xfrm>
          <a:prstGeom prst="rect">
            <a:avLst/>
          </a:prstGeom>
        </p:spPr>
        <p:txBody>
          <a:bodyPr spcFirstLastPara="1" vert="horz" wrap="square" lIns="121900" tIns="121900" rIns="121900" bIns="121900" rtlCol="0" anchor="t" anchorCtr="0">
            <a:noAutofit/>
          </a:bodyPr>
          <a:lstStyle/>
          <a:p>
            <a:pPr algn="l"/>
            <a:r>
              <a:rPr lang="en" sz="4000" dirty="0">
                <a:solidFill>
                  <a:schemeClr val="accent3"/>
                </a:solidFill>
              </a:rPr>
              <a:t>Key</a:t>
            </a:r>
            <a:r>
              <a:rPr lang="en" sz="4000" dirty="0">
                <a:solidFill>
                  <a:schemeClr val="tx1"/>
                </a:solidFill>
              </a:rPr>
              <a:t> Goals</a:t>
            </a:r>
            <a:endParaRPr sz="4000" dirty="0">
              <a:solidFill>
                <a:schemeClr val="tx1"/>
              </a:solidFill>
            </a:endParaRPr>
          </a:p>
        </p:txBody>
      </p:sp>
      <p:sp>
        <p:nvSpPr>
          <p:cNvPr id="206" name="Google Shape;206;p15"/>
          <p:cNvSpPr txBox="1">
            <a:spLocks noGrp="1"/>
          </p:cNvSpPr>
          <p:nvPr>
            <p:ph type="body" idx="1"/>
          </p:nvPr>
        </p:nvSpPr>
        <p:spPr>
          <a:xfrm>
            <a:off x="960000" y="1621000"/>
            <a:ext cx="10272000" cy="2564400"/>
          </a:xfrm>
          <a:prstGeom prst="rect">
            <a:avLst/>
          </a:prstGeom>
        </p:spPr>
        <p:txBody>
          <a:bodyPr spcFirstLastPara="1" vert="horz" wrap="square" lIns="121900" tIns="121900" rIns="121900" bIns="121900" rtlCol="0" anchor="t" anchorCtr="0">
            <a:noAutofit/>
          </a:bodyPr>
          <a:lstStyle/>
          <a:p>
            <a:r>
              <a:rPr lang="en" sz="1867" dirty="0">
                <a:latin typeface="Share Tech" panose="020B0604020202020204" charset="0"/>
              </a:rPr>
              <a:t>Couple LED array into Fiber Optic Array efficiently</a:t>
            </a:r>
            <a:endParaRPr sz="1867" dirty="0">
              <a:latin typeface="Share Tech" panose="020B0604020202020204" charset="0"/>
            </a:endParaRPr>
          </a:p>
          <a:p>
            <a:r>
              <a:rPr lang="en" sz="1867" dirty="0">
                <a:latin typeface="Share Tech" panose="020B0604020202020204" charset="0"/>
              </a:rPr>
              <a:t>Sequentially set off the LED’s at variable timing (To image in sync w/ CMOS Sensor)</a:t>
            </a:r>
            <a:endParaRPr sz="1867" dirty="0">
              <a:latin typeface="Share Tech" panose="020B0604020202020204" charset="0"/>
            </a:endParaRPr>
          </a:p>
          <a:p>
            <a:r>
              <a:rPr lang="en" sz="1867" dirty="0">
                <a:latin typeface="Share Tech" panose="020B0604020202020204" charset="0"/>
              </a:rPr>
              <a:t>Calculate formulas for different wavelengths/image-subjects into an excel chart for variable imaging.</a:t>
            </a:r>
            <a:endParaRPr sz="1867" dirty="0">
              <a:latin typeface="Share Tech" panose="020B0604020202020204" charset="0"/>
            </a:endParaRPr>
          </a:p>
          <a:p>
            <a:r>
              <a:rPr lang="en" sz="1867" dirty="0">
                <a:latin typeface="Share Tech" panose="020B0604020202020204" charset="0"/>
              </a:rPr>
              <a:t>Ensure CMOS works well with a variety of softwares</a:t>
            </a:r>
            <a:endParaRPr sz="1867" dirty="0">
              <a:latin typeface="Share Tech" panose="020B0604020202020204" charset="0"/>
            </a:endParaRPr>
          </a:p>
          <a:p>
            <a:r>
              <a:rPr lang="en" sz="1867" dirty="0">
                <a:latin typeface="Share Tech" panose="020B0604020202020204" charset="0"/>
              </a:rPr>
              <a:t>Pixel Super Resolve recorded holograms with algorithms</a:t>
            </a:r>
            <a:endParaRPr sz="1867" dirty="0">
              <a:latin typeface="Share Tech" panose="020B0604020202020204" charset="0"/>
            </a:endParaRPr>
          </a:p>
          <a:p>
            <a:r>
              <a:rPr lang="en" sz="1867" dirty="0">
                <a:latin typeface="Share Tech" panose="020B0604020202020204" charset="0"/>
              </a:rPr>
              <a:t>Ensure power supply is sufficient for the system.</a:t>
            </a:r>
            <a:endParaRPr sz="1867" dirty="0">
              <a:latin typeface="Share Tech" panose="020B0604020202020204" charset="0"/>
            </a:endParaRPr>
          </a:p>
        </p:txBody>
      </p:sp>
      <p:pic>
        <p:nvPicPr>
          <p:cNvPr id="13" name="Video 12">
            <a:hlinkClick r:id="" action="ppaction://media"/>
            <a:extLst>
              <a:ext uri="{FF2B5EF4-FFF2-40B4-BE49-F238E27FC236}">
                <a16:creationId xmlns:a16="http://schemas.microsoft.com/office/drawing/2014/main" id="{1D32C3A7-B557-D321-F8EF-F59AC13D669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9968543" y="72433"/>
            <a:ext cx="2057400" cy="2057400"/>
          </a:xfrm>
          <a:prstGeom prst="ellipse">
            <a:avLst/>
          </a:prstGeom>
          <a:ln>
            <a:noFill/>
          </a:ln>
          <a:effectLst>
            <a:outerShdw blurRad="190500" algn="tl" rotWithShape="0">
              <a:srgbClr val="000000">
                <a:alpha val="30000"/>
              </a:srgbClr>
            </a:outerShdw>
          </a:effectLst>
        </p:spPr>
      </p:pic>
    </p:spTree>
  </p:cSld>
  <p:clrMapOvr>
    <a:masterClrMapping/>
  </p:clrMapOvr>
  <p:transition spd="slow" advTm="5653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6"/>
          <p:cNvSpPr txBox="1">
            <a:spLocks noGrp="1"/>
          </p:cNvSpPr>
          <p:nvPr>
            <p:ph type="title"/>
          </p:nvPr>
        </p:nvSpPr>
        <p:spPr>
          <a:xfrm>
            <a:off x="1369200" y="2008233"/>
            <a:ext cx="4330400" cy="763600"/>
          </a:xfrm>
          <a:prstGeom prst="rect">
            <a:avLst/>
          </a:prstGeom>
        </p:spPr>
        <p:txBody>
          <a:bodyPr spcFirstLastPara="1" vert="horz" wrap="square" lIns="121900" tIns="121900" rIns="121900" bIns="121900" rtlCol="0" anchor="t" anchorCtr="0">
            <a:noAutofit/>
          </a:bodyPr>
          <a:lstStyle/>
          <a:p>
            <a:pPr algn="ctr"/>
            <a:r>
              <a:rPr lang="en" sz="4000" dirty="0">
                <a:solidFill>
                  <a:schemeClr val="accent3"/>
                </a:solidFill>
              </a:rPr>
              <a:t>Block</a:t>
            </a:r>
            <a:r>
              <a:rPr lang="en" sz="4000" dirty="0">
                <a:solidFill>
                  <a:schemeClr val="tx1"/>
                </a:solidFill>
              </a:rPr>
              <a:t> Diagram</a:t>
            </a:r>
            <a:endParaRPr sz="4000" dirty="0">
              <a:solidFill>
                <a:schemeClr val="tx1"/>
              </a:solidFill>
            </a:endParaRPr>
          </a:p>
        </p:txBody>
      </p:sp>
      <p:sp>
        <p:nvSpPr>
          <p:cNvPr id="213" name="Google Shape;213;p16"/>
          <p:cNvSpPr txBox="1">
            <a:spLocks noGrp="1"/>
          </p:cNvSpPr>
          <p:nvPr>
            <p:ph type="body" idx="1"/>
          </p:nvPr>
        </p:nvSpPr>
        <p:spPr>
          <a:xfrm>
            <a:off x="972600" y="2771833"/>
            <a:ext cx="5123600" cy="1892400"/>
          </a:xfrm>
          <a:prstGeom prst="rect">
            <a:avLst/>
          </a:prstGeom>
        </p:spPr>
        <p:txBody>
          <a:bodyPr spcFirstLastPara="1" vert="horz" wrap="square" lIns="121900" tIns="121900" rIns="121900" bIns="121900" rtlCol="0" anchor="t" anchorCtr="0">
            <a:noAutofit/>
          </a:bodyPr>
          <a:lstStyle/>
          <a:p>
            <a:pPr marL="0" indent="0" algn="ctr">
              <a:spcAft>
                <a:spcPts val="1333"/>
              </a:spcAft>
              <a:buNone/>
            </a:pPr>
            <a:r>
              <a:rPr lang="en" sz="1800" dirty="0">
                <a:latin typeface="Share Tech" panose="020B0604020202020204" charset="0"/>
              </a:rPr>
              <a:t>The following diagram represents the distribution of responsibilities between the group members. The legend outlines the colors and shapes used in the block diagram.</a:t>
            </a:r>
            <a:endParaRPr sz="1800" dirty="0">
              <a:latin typeface="Share Tech" panose="020B0604020202020204" charset="0"/>
            </a:endParaRPr>
          </a:p>
        </p:txBody>
      </p:sp>
      <p:pic>
        <p:nvPicPr>
          <p:cNvPr id="214" name="Google Shape;214;p16"/>
          <p:cNvPicPr preferRelativeResize="0"/>
          <p:nvPr/>
        </p:nvPicPr>
        <p:blipFill>
          <a:blip r:embed="rId5">
            <a:alphaModFix/>
          </a:blip>
          <a:stretch>
            <a:fillRect/>
          </a:stretch>
        </p:blipFill>
        <p:spPr>
          <a:xfrm>
            <a:off x="6335802" y="323952"/>
            <a:ext cx="4701700" cy="6210099"/>
          </a:xfrm>
          <a:prstGeom prst="rect">
            <a:avLst/>
          </a:prstGeom>
          <a:noFill/>
          <a:ln>
            <a:noFill/>
          </a:ln>
        </p:spPr>
      </p:pic>
      <p:pic>
        <p:nvPicPr>
          <p:cNvPr id="215" name="Google Shape;215;p16"/>
          <p:cNvPicPr preferRelativeResize="0"/>
          <p:nvPr/>
        </p:nvPicPr>
        <p:blipFill>
          <a:blip r:embed="rId6">
            <a:alphaModFix/>
          </a:blip>
          <a:stretch>
            <a:fillRect/>
          </a:stretch>
        </p:blipFill>
        <p:spPr>
          <a:xfrm>
            <a:off x="11188700" y="1"/>
            <a:ext cx="1003301" cy="1259867"/>
          </a:xfrm>
          <a:prstGeom prst="rect">
            <a:avLst/>
          </a:prstGeom>
          <a:noFill/>
          <a:ln>
            <a:noFill/>
          </a:ln>
        </p:spPr>
      </p:pic>
      <p:pic>
        <p:nvPicPr>
          <p:cNvPr id="5" name="Audio 4">
            <a:hlinkClick r:id="" action="ppaction://media"/>
            <a:extLst>
              <a:ext uri="{FF2B5EF4-FFF2-40B4-BE49-F238E27FC236}">
                <a16:creationId xmlns:a16="http://schemas.microsoft.com/office/drawing/2014/main" id="{70C3C727-E883-D455-89CB-EFBC1D36907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10731812" y="5422979"/>
            <a:ext cx="2057400" cy="2057400"/>
          </a:xfrm>
          <a:prstGeom prst="ellipse">
            <a:avLst/>
          </a:prstGeom>
        </p:spPr>
      </p:pic>
    </p:spTree>
  </p:cSld>
  <p:clrMapOvr>
    <a:masterClrMapping/>
  </p:clrMapOvr>
  <p:transition spd="slow" advTm="2413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18" name="Google Shape;222;p17">
            <a:extLst>
              <a:ext uri="{FF2B5EF4-FFF2-40B4-BE49-F238E27FC236}">
                <a16:creationId xmlns:a16="http://schemas.microsoft.com/office/drawing/2014/main" id="{A7F73CB4-A9FF-A205-26BB-564525740F7D}"/>
              </a:ext>
            </a:extLst>
          </p:cNvPr>
          <p:cNvPicPr preferRelativeResize="0"/>
          <p:nvPr/>
        </p:nvPicPr>
        <p:blipFill>
          <a:blip r:embed="rId5">
            <a:alphaModFix/>
          </a:blip>
          <a:stretch>
            <a:fillRect/>
          </a:stretch>
        </p:blipFill>
        <p:spPr>
          <a:xfrm>
            <a:off x="11188700" y="1"/>
            <a:ext cx="1003301" cy="1259867"/>
          </a:xfrm>
          <a:prstGeom prst="rect">
            <a:avLst/>
          </a:prstGeom>
          <a:noFill/>
          <a:ln>
            <a:noFill/>
          </a:ln>
        </p:spPr>
      </p:pic>
      <p:sp>
        <p:nvSpPr>
          <p:cNvPr id="7" name="Google Shape;2292;p38">
            <a:extLst>
              <a:ext uri="{FF2B5EF4-FFF2-40B4-BE49-F238E27FC236}">
                <a16:creationId xmlns:a16="http://schemas.microsoft.com/office/drawing/2014/main" id="{2916E14B-036B-C70A-7470-B8F6826E84F3}"/>
              </a:ext>
            </a:extLst>
          </p:cNvPr>
          <p:cNvSpPr txBox="1">
            <a:spLocks noGrp="1"/>
          </p:cNvSpPr>
          <p:nvPr>
            <p:ph type="title"/>
          </p:nvPr>
        </p:nvSpPr>
        <p:spPr>
          <a:xfrm>
            <a:off x="960000" y="719333"/>
            <a:ext cx="10272000" cy="763600"/>
          </a:xfrm>
          <a:prstGeom prst="rect">
            <a:avLst/>
          </a:prstGeom>
          <a:noFill/>
          <a:ln>
            <a:noFill/>
          </a:ln>
          <a:effectLst>
            <a:outerShdw blurRad="25400">
              <a:srgbClr val="000000">
                <a:alpha val="45880"/>
              </a:srgbClr>
            </a:outerShdw>
          </a:effectLst>
        </p:spPr>
        <p:txBody>
          <a:bodyPr spcFirstLastPara="1" vert="horz" wrap="square" lIns="121900" tIns="121900" rIns="121900" bIns="121900" rtlCol="0" anchor="t" anchorCtr="0">
            <a:noAutofit/>
          </a:bodyPr>
          <a:lstStyle/>
          <a:p>
            <a:pPr algn="ctr">
              <a:spcBef>
                <a:spcPts val="0"/>
              </a:spcBef>
              <a:buClr>
                <a:schemeClr val="lt1"/>
              </a:buClr>
              <a:buSzPts val="3000"/>
            </a:pPr>
            <a:r>
              <a:rPr lang="en" sz="4000" dirty="0">
                <a:solidFill>
                  <a:schemeClr val="accent3"/>
                </a:solidFill>
              </a:rPr>
              <a:t>Optical</a:t>
            </a:r>
            <a:r>
              <a:rPr lang="en" sz="4000" dirty="0">
                <a:solidFill>
                  <a:srgbClr val="2F2F2F"/>
                </a:solidFill>
              </a:rPr>
              <a:t> Specifications</a:t>
            </a:r>
            <a:endParaRPr sz="4000" dirty="0">
              <a:solidFill>
                <a:srgbClr val="2F2F2F"/>
              </a:solidFill>
            </a:endParaRPr>
          </a:p>
        </p:txBody>
      </p:sp>
      <p:graphicFrame>
        <p:nvGraphicFramePr>
          <p:cNvPr id="8" name="Google Shape;2293;p38">
            <a:extLst>
              <a:ext uri="{FF2B5EF4-FFF2-40B4-BE49-F238E27FC236}">
                <a16:creationId xmlns:a16="http://schemas.microsoft.com/office/drawing/2014/main" id="{1DC30559-EC27-122C-713A-9E4F7A804CC7}"/>
              </a:ext>
            </a:extLst>
          </p:cNvPr>
          <p:cNvGraphicFramePr/>
          <p:nvPr/>
        </p:nvGraphicFramePr>
        <p:xfrm>
          <a:off x="1317400" y="1685367"/>
          <a:ext cx="9557201" cy="4585071"/>
        </p:xfrm>
        <a:graphic>
          <a:graphicData uri="http://schemas.openxmlformats.org/drawingml/2006/table">
            <a:tbl>
              <a:tblPr>
                <a:noFill/>
              </a:tblPr>
              <a:tblGrid>
                <a:gridCol w="3027267">
                  <a:extLst>
                    <a:ext uri="{9D8B030D-6E8A-4147-A177-3AD203B41FA5}">
                      <a16:colId xmlns:a16="http://schemas.microsoft.com/office/drawing/2014/main" val="20000"/>
                    </a:ext>
                  </a:extLst>
                </a:gridCol>
                <a:gridCol w="2547767">
                  <a:extLst>
                    <a:ext uri="{9D8B030D-6E8A-4147-A177-3AD203B41FA5}">
                      <a16:colId xmlns:a16="http://schemas.microsoft.com/office/drawing/2014/main" val="20001"/>
                    </a:ext>
                  </a:extLst>
                </a:gridCol>
                <a:gridCol w="3982167">
                  <a:extLst>
                    <a:ext uri="{9D8B030D-6E8A-4147-A177-3AD203B41FA5}">
                      <a16:colId xmlns:a16="http://schemas.microsoft.com/office/drawing/2014/main" val="20002"/>
                    </a:ext>
                  </a:extLst>
                </a:gridCol>
              </a:tblGrid>
              <a:tr h="289767">
                <a:tc gridSpan="3">
                  <a:txBody>
                    <a:bodyPr/>
                    <a:lstStyle/>
                    <a:p>
                      <a:pPr marL="0" marR="0" lvl="0" indent="0" algn="ctr" rtl="0">
                        <a:lnSpc>
                          <a:spcPct val="115000"/>
                        </a:lnSpc>
                        <a:spcBef>
                          <a:spcPts val="0"/>
                        </a:spcBef>
                        <a:spcAft>
                          <a:spcPts val="0"/>
                        </a:spcAft>
                        <a:buClr>
                          <a:schemeClr val="lt1"/>
                        </a:buClr>
                        <a:buSzPts val="1000"/>
                        <a:buFont typeface="Maven Pro"/>
                        <a:buNone/>
                      </a:pPr>
                      <a:r>
                        <a:rPr lang="en" sz="1300" b="1" u="none" strike="noStrike" cap="none">
                          <a:solidFill>
                            <a:srgbClr val="2F2F2F"/>
                          </a:solidFill>
                          <a:latin typeface="Share Tech" panose="020B0604020202020204" charset="0"/>
                          <a:ea typeface="Maven Pro"/>
                          <a:cs typeface="Maven Pro"/>
                          <a:sym typeface="Maven Pro"/>
                        </a:rPr>
                        <a:t>Optical Specifications</a:t>
                      </a:r>
                      <a:endParaRPr sz="1300" b="1"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89767">
                <a:tc>
                  <a:txBody>
                    <a:bodyPr/>
                    <a:lstStyle/>
                    <a:p>
                      <a:pPr marL="0" marR="0" lvl="0" indent="0" algn="l" rtl="0">
                        <a:lnSpc>
                          <a:spcPct val="115000"/>
                        </a:lnSpc>
                        <a:spcBef>
                          <a:spcPts val="0"/>
                        </a:spcBef>
                        <a:spcAft>
                          <a:spcPts val="0"/>
                        </a:spcAft>
                        <a:buClr>
                          <a:schemeClr val="lt1"/>
                        </a:buClr>
                        <a:buSzPts val="1000"/>
                        <a:buFont typeface="Maven Pro"/>
                        <a:buNone/>
                      </a:pPr>
                      <a:r>
                        <a:rPr lang="en" sz="1300" b="1" u="none" strike="noStrike" cap="none">
                          <a:solidFill>
                            <a:srgbClr val="2F2F2F"/>
                          </a:solidFill>
                          <a:latin typeface="Share Tech" panose="020B0604020202020204" charset="0"/>
                          <a:ea typeface="Maven Pro"/>
                          <a:cs typeface="Maven Pro"/>
                          <a:sym typeface="Maven Pro"/>
                        </a:rPr>
                        <a:t>Component</a:t>
                      </a:r>
                      <a:endParaRPr sz="1300" b="1"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lt1"/>
                        </a:buClr>
                        <a:buSzPts val="1000"/>
                        <a:buFont typeface="Maven Pro"/>
                        <a:buNone/>
                      </a:pPr>
                      <a:r>
                        <a:rPr lang="en" sz="1300" b="1" u="none" strike="noStrike" cap="none">
                          <a:solidFill>
                            <a:srgbClr val="2F2F2F"/>
                          </a:solidFill>
                          <a:latin typeface="Share Tech" panose="020B0604020202020204" charset="0"/>
                          <a:ea typeface="Maven Pro"/>
                          <a:cs typeface="Maven Pro"/>
                          <a:sym typeface="Maven Pro"/>
                        </a:rPr>
                        <a:t>Parameter</a:t>
                      </a:r>
                      <a:endParaRPr sz="1300" b="1"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lt1"/>
                        </a:buClr>
                        <a:buSzPts val="1000"/>
                        <a:buFont typeface="Maven Pro"/>
                        <a:buNone/>
                      </a:pPr>
                      <a:r>
                        <a:rPr lang="en" sz="1300" b="1" u="none" strike="noStrike" cap="none">
                          <a:solidFill>
                            <a:srgbClr val="2F2F2F"/>
                          </a:solidFill>
                          <a:latin typeface="Share Tech" panose="020B0604020202020204" charset="0"/>
                          <a:ea typeface="Maven Pro"/>
                          <a:cs typeface="Maven Pro"/>
                          <a:sym typeface="Maven Pro"/>
                        </a:rPr>
                        <a:t>Specification</a:t>
                      </a:r>
                      <a:endParaRPr sz="1300" b="1"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72700">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High Power LED</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Wavelength Range</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450 nm – 465 nm</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72700">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High Power LED</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Max Drive Current</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1 A (1000 mA)</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72700">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dirty="0">
                          <a:solidFill>
                            <a:srgbClr val="2F2F2F"/>
                          </a:solidFill>
                          <a:latin typeface="Share Tech" panose="020B0604020202020204" charset="0"/>
                          <a:ea typeface="Maven Pro"/>
                          <a:cs typeface="Maven Pro"/>
                          <a:sym typeface="Maven Pro"/>
                        </a:rPr>
                        <a:t>High Power LED</a:t>
                      </a:r>
                      <a:endParaRPr sz="1300" u="none" strike="noStrike" cap="none" dirty="0">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Forward Voltage</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3.1 V typical, 3,5 V max</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89767">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dirty="0">
                          <a:solidFill>
                            <a:srgbClr val="2F2F2F"/>
                          </a:solidFill>
                          <a:latin typeface="Share Tech" panose="020B0604020202020204" charset="0"/>
                          <a:ea typeface="Maven Pro"/>
                          <a:cs typeface="Maven Pro"/>
                          <a:sym typeface="Maven Pro"/>
                        </a:rPr>
                        <a:t>LED</a:t>
                      </a:r>
                      <a:endParaRPr sz="1300" u="none" strike="noStrike" cap="none" dirty="0">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Wavelength</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630 nm</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289767">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LED</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Half Angle</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20 degrees</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289767">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LED</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Luminous Intensity</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125.7 Lumens</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289767">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LED</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Max Drive Current</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30 mA</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r h="289767">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LED</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Forward Voltage</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2.2 V typical, 2.8 V max</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9"/>
                  </a:ext>
                </a:extLst>
              </a:tr>
              <a:tr h="289767">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Single-Mode Fiber</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Wavelength Range</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488 nm - 633 nm</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0"/>
                  </a:ext>
                </a:extLst>
              </a:tr>
              <a:tr h="289767">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Single-Mode Fiber</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Cladding Diameter</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125 µm</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1"/>
                  </a:ext>
                </a:extLst>
              </a:tr>
              <a:tr h="289767">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CMOS Sensor</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Pixel Size</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3 µm x 3 µm</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2"/>
                  </a:ext>
                </a:extLst>
              </a:tr>
              <a:tr h="289767">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CMOS Sensor</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Number of Effective Pixel</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1920x1200</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3"/>
                  </a:ext>
                </a:extLst>
              </a:tr>
              <a:tr h="289767">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CMOS Sensor</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Frame Rate</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48 fps @ 1920x1200</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4"/>
                  </a:ext>
                </a:extLst>
              </a:tr>
              <a:tr h="289767">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dirty="0">
                          <a:solidFill>
                            <a:srgbClr val="2F2F2F"/>
                          </a:solidFill>
                          <a:latin typeface="Share Tech" panose="020B0604020202020204" charset="0"/>
                          <a:ea typeface="Maven Pro"/>
                          <a:cs typeface="Maven Pro"/>
                          <a:sym typeface="Maven Pro"/>
                        </a:rPr>
                        <a:t>CMOS Sensor</a:t>
                      </a:r>
                      <a:endParaRPr sz="1300" u="none" strike="noStrike" cap="none" dirty="0">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a:solidFill>
                            <a:srgbClr val="2F2F2F"/>
                          </a:solidFill>
                          <a:latin typeface="Share Tech" panose="020B0604020202020204" charset="0"/>
                          <a:ea typeface="Maven Pro"/>
                          <a:cs typeface="Maven Pro"/>
                          <a:sym typeface="Maven Pro"/>
                        </a:rPr>
                        <a:t>Focal Length</a:t>
                      </a:r>
                      <a:endParaRPr sz="1300" u="none" strike="noStrike" cap="none">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lt1"/>
                        </a:buClr>
                        <a:buSzPts val="1000"/>
                        <a:buFont typeface="Maven Pro"/>
                        <a:buNone/>
                      </a:pPr>
                      <a:r>
                        <a:rPr lang="en" sz="1300" u="none" strike="noStrike" cap="none" dirty="0">
                          <a:solidFill>
                            <a:srgbClr val="2F2F2F"/>
                          </a:solidFill>
                          <a:latin typeface="Share Tech" panose="020B0604020202020204" charset="0"/>
                          <a:ea typeface="Maven Pro"/>
                          <a:cs typeface="Maven Pro"/>
                          <a:sym typeface="Maven Pro"/>
                        </a:rPr>
                        <a:t>3.6 mm</a:t>
                      </a:r>
                      <a:endParaRPr sz="1300" u="none" strike="noStrike" cap="none" dirty="0">
                        <a:solidFill>
                          <a:srgbClr val="2F2F2F"/>
                        </a:solidFill>
                        <a:latin typeface="Share Tech" panose="020B0604020202020204" charset="0"/>
                        <a:ea typeface="Maven Pro"/>
                        <a:cs typeface="Maven Pro"/>
                        <a:sym typeface="Maven Pro"/>
                      </a:endParaRPr>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5"/>
                  </a:ext>
                </a:extLst>
              </a:tr>
            </a:tbl>
          </a:graphicData>
        </a:graphic>
      </p:graphicFrame>
      <p:pic>
        <p:nvPicPr>
          <p:cNvPr id="9" name="Audio 8">
            <a:hlinkClick r:id="" action="ppaction://media"/>
            <a:extLst>
              <a:ext uri="{FF2B5EF4-FFF2-40B4-BE49-F238E27FC236}">
                <a16:creationId xmlns:a16="http://schemas.microsoft.com/office/drawing/2014/main" id="{4D386E05-F3F7-9DE9-936D-7A4A08FC559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10661650" y="5444172"/>
            <a:ext cx="2057400" cy="2057400"/>
          </a:xfrm>
          <a:prstGeom prst="ellipse">
            <a:avLst/>
          </a:prstGeom>
        </p:spPr>
      </p:pic>
    </p:spTree>
    <p:extLst>
      <p:ext uri="{BB962C8B-B14F-4D97-AF65-F5344CB8AC3E}">
        <p14:creationId xmlns:p14="http://schemas.microsoft.com/office/powerpoint/2010/main" val="2774736436"/>
      </p:ext>
    </p:extLst>
  </p:cSld>
  <p:clrMapOvr>
    <a:masterClrMapping/>
  </p:clrMapOvr>
  <p:transition spd="slow" advTm="6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6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8"/>
          <p:cNvSpPr txBox="1">
            <a:spLocks noGrp="1"/>
          </p:cNvSpPr>
          <p:nvPr>
            <p:ph type="title"/>
          </p:nvPr>
        </p:nvSpPr>
        <p:spPr>
          <a:xfrm>
            <a:off x="637931" y="2769000"/>
            <a:ext cx="3972000" cy="1320000"/>
          </a:xfrm>
          <a:prstGeom prst="rect">
            <a:avLst/>
          </a:prstGeom>
        </p:spPr>
        <p:txBody>
          <a:bodyPr spcFirstLastPara="1" vert="horz" wrap="square" lIns="121900" tIns="121900" rIns="121900" bIns="121900" rtlCol="0" anchor="t" anchorCtr="0">
            <a:noAutofit/>
          </a:bodyPr>
          <a:lstStyle/>
          <a:p>
            <a:pPr>
              <a:buSzPts val="990"/>
            </a:pPr>
            <a:r>
              <a:rPr lang="en" sz="4000" dirty="0">
                <a:solidFill>
                  <a:schemeClr val="accent3"/>
                </a:solidFill>
              </a:rPr>
              <a:t>Engineering</a:t>
            </a:r>
            <a:r>
              <a:rPr lang="en" sz="4000" dirty="0">
                <a:solidFill>
                  <a:schemeClr val="tx1"/>
                </a:solidFill>
              </a:rPr>
              <a:t> Requirements</a:t>
            </a:r>
            <a:endParaRPr sz="4000" dirty="0">
              <a:solidFill>
                <a:schemeClr val="tx1"/>
              </a:solidFill>
            </a:endParaRPr>
          </a:p>
        </p:txBody>
      </p:sp>
      <p:graphicFrame>
        <p:nvGraphicFramePr>
          <p:cNvPr id="228" name="Google Shape;228;p18"/>
          <p:cNvGraphicFramePr/>
          <p:nvPr>
            <p:extLst>
              <p:ext uri="{D42A27DB-BD31-4B8C-83A1-F6EECF244321}">
                <p14:modId xmlns:p14="http://schemas.microsoft.com/office/powerpoint/2010/main" val="4293033360"/>
              </p:ext>
            </p:extLst>
          </p:nvPr>
        </p:nvGraphicFramePr>
        <p:xfrm>
          <a:off x="5086701" y="1396026"/>
          <a:ext cx="6240867" cy="4245289"/>
        </p:xfrm>
        <a:graphic>
          <a:graphicData uri="http://schemas.openxmlformats.org/drawingml/2006/table">
            <a:tbl>
              <a:tblPr>
                <a:noFill/>
              </a:tblPr>
              <a:tblGrid>
                <a:gridCol w="2673116">
                  <a:extLst>
                    <a:ext uri="{9D8B030D-6E8A-4147-A177-3AD203B41FA5}">
                      <a16:colId xmlns:a16="http://schemas.microsoft.com/office/drawing/2014/main" val="20000"/>
                    </a:ext>
                  </a:extLst>
                </a:gridCol>
                <a:gridCol w="3567751">
                  <a:extLst>
                    <a:ext uri="{9D8B030D-6E8A-4147-A177-3AD203B41FA5}">
                      <a16:colId xmlns:a16="http://schemas.microsoft.com/office/drawing/2014/main" val="20001"/>
                    </a:ext>
                  </a:extLst>
                </a:gridCol>
              </a:tblGrid>
              <a:tr h="413175">
                <a:tc>
                  <a:txBody>
                    <a:bodyPr/>
                    <a:lstStyle/>
                    <a:p>
                      <a:pPr marL="0" lvl="0" indent="0" algn="ctr" rtl="0">
                        <a:spcBef>
                          <a:spcPts val="1200"/>
                        </a:spcBef>
                        <a:spcAft>
                          <a:spcPts val="0"/>
                        </a:spcAft>
                        <a:buNone/>
                      </a:pPr>
                      <a:r>
                        <a:rPr lang="en" sz="1600" b="1">
                          <a:solidFill>
                            <a:schemeClr val="tx1"/>
                          </a:solidFill>
                          <a:latin typeface="Share Tech" panose="020B0604020202020204" charset="0"/>
                          <a:ea typeface="Times New Roman"/>
                          <a:cs typeface="Times New Roman"/>
                          <a:sym typeface="Times New Roman"/>
                        </a:rPr>
                        <a:t>Engineering Requirements</a:t>
                      </a:r>
                      <a:endParaRPr sz="1600" b="1">
                        <a:solidFill>
                          <a:schemeClr val="tx1"/>
                        </a:solidFill>
                        <a:latin typeface="Share Tech" panose="020B0604020202020204" charset="0"/>
                        <a:ea typeface="Times New Roman"/>
                        <a:cs typeface="Times New Roman"/>
                        <a:sym typeface="Times New Roman"/>
                      </a:endParaRPr>
                    </a:p>
                  </a:txBody>
                  <a:tcPr marL="84667" marR="84667" marT="84667" marB="84667"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noFill/>
                  </a:tcPr>
                </a:tc>
                <a:tc>
                  <a:txBody>
                    <a:bodyPr/>
                    <a:lstStyle/>
                    <a:p>
                      <a:pPr marL="0" lvl="0" indent="0" algn="ctr" rtl="0">
                        <a:spcBef>
                          <a:spcPts val="1200"/>
                        </a:spcBef>
                        <a:spcAft>
                          <a:spcPts val="0"/>
                        </a:spcAft>
                        <a:buNone/>
                      </a:pPr>
                      <a:r>
                        <a:rPr lang="en" sz="1600" b="1">
                          <a:solidFill>
                            <a:schemeClr val="tx1"/>
                          </a:solidFill>
                          <a:latin typeface="Share Tech" panose="020B0604020202020204" charset="0"/>
                          <a:ea typeface="Times New Roman"/>
                          <a:cs typeface="Times New Roman"/>
                          <a:sym typeface="Times New Roman"/>
                        </a:rPr>
                        <a:t>Values</a:t>
                      </a:r>
                      <a:endParaRPr sz="1600" b="1">
                        <a:solidFill>
                          <a:schemeClr val="tx1"/>
                        </a:solidFill>
                        <a:latin typeface="Share Tech" panose="020B0604020202020204" charset="0"/>
                        <a:ea typeface="Times New Roman"/>
                        <a:cs typeface="Times New Roman"/>
                        <a:sym typeface="Times New Roman"/>
                      </a:endParaRPr>
                    </a:p>
                  </a:txBody>
                  <a:tcPr marL="84667" marR="84667" marT="84667" marB="84667"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noFill/>
                  </a:tcPr>
                </a:tc>
                <a:extLst>
                  <a:ext uri="{0D108BD9-81ED-4DB2-BD59-A6C34878D82A}">
                    <a16:rowId xmlns:a16="http://schemas.microsoft.com/office/drawing/2014/main" val="10000"/>
                  </a:ext>
                </a:extLst>
              </a:tr>
              <a:tr h="587867">
                <a:tc>
                  <a:txBody>
                    <a:bodyPr/>
                    <a:lstStyle/>
                    <a:p>
                      <a:pPr marL="0" lvl="0" indent="0" algn="l" rtl="0">
                        <a:spcBef>
                          <a:spcPts val="1200"/>
                        </a:spcBef>
                        <a:spcAft>
                          <a:spcPts val="0"/>
                        </a:spcAft>
                        <a:buNone/>
                      </a:pPr>
                      <a:r>
                        <a:rPr lang="en" sz="1600" dirty="0">
                          <a:solidFill>
                            <a:schemeClr val="tx1"/>
                          </a:solidFill>
                          <a:highlight>
                            <a:srgbClr val="FFFF00"/>
                          </a:highlight>
                          <a:latin typeface="Share Tech" panose="020B0604020202020204" charset="0"/>
                          <a:ea typeface="Times New Roman"/>
                          <a:cs typeface="Times New Roman"/>
                          <a:sym typeface="Times New Roman"/>
                        </a:rPr>
                        <a:t>Cost</a:t>
                      </a:r>
                      <a:endParaRPr sz="1600" dirty="0">
                        <a:solidFill>
                          <a:schemeClr val="tx1"/>
                        </a:solidFill>
                        <a:highlight>
                          <a:srgbClr val="FFFF00"/>
                        </a:highlight>
                        <a:latin typeface="Share Tech" panose="020B0604020202020204" charset="0"/>
                        <a:ea typeface="Times New Roman"/>
                        <a:cs typeface="Times New Roman"/>
                        <a:sym typeface="Times New Roman"/>
                      </a:endParaRPr>
                    </a:p>
                  </a:txBody>
                  <a:tcPr marL="84667" marR="84667" marT="84667" marB="84667"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noFill/>
                  </a:tcPr>
                </a:tc>
                <a:tc>
                  <a:txBody>
                    <a:bodyPr/>
                    <a:lstStyle/>
                    <a:p>
                      <a:pPr marL="0" lvl="0" indent="0" algn="ctr" rtl="0">
                        <a:spcBef>
                          <a:spcPts val="1200"/>
                        </a:spcBef>
                        <a:spcAft>
                          <a:spcPts val="0"/>
                        </a:spcAft>
                        <a:buNone/>
                      </a:pPr>
                      <a:r>
                        <a:rPr lang="en" sz="1600" dirty="0">
                          <a:solidFill>
                            <a:schemeClr val="tx1"/>
                          </a:solidFill>
                          <a:highlight>
                            <a:srgbClr val="FFFF00"/>
                          </a:highlight>
                          <a:latin typeface="Share Tech" panose="020B0604020202020204" charset="0"/>
                          <a:ea typeface="Times New Roman"/>
                          <a:cs typeface="Times New Roman"/>
                          <a:sym typeface="Times New Roman"/>
                        </a:rPr>
                        <a:t>&gt;$800</a:t>
                      </a:r>
                      <a:endParaRPr sz="1600" dirty="0">
                        <a:solidFill>
                          <a:schemeClr val="tx1"/>
                        </a:solidFill>
                        <a:highlight>
                          <a:srgbClr val="FFFF00"/>
                        </a:highlight>
                        <a:latin typeface="Share Tech" panose="020B0604020202020204" charset="0"/>
                        <a:ea typeface="Times New Roman"/>
                        <a:cs typeface="Times New Roman"/>
                        <a:sym typeface="Times New Roman"/>
                      </a:endParaRPr>
                    </a:p>
                  </a:txBody>
                  <a:tcPr marL="84667" marR="84667" marT="84667" marB="84667"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noFill/>
                  </a:tcPr>
                </a:tc>
                <a:extLst>
                  <a:ext uri="{0D108BD9-81ED-4DB2-BD59-A6C34878D82A}">
                    <a16:rowId xmlns:a16="http://schemas.microsoft.com/office/drawing/2014/main" val="10001"/>
                  </a:ext>
                </a:extLst>
              </a:tr>
              <a:tr h="479733">
                <a:tc>
                  <a:txBody>
                    <a:bodyPr/>
                    <a:lstStyle/>
                    <a:p>
                      <a:pPr marL="0" lvl="0" indent="0" algn="l" rtl="0">
                        <a:spcBef>
                          <a:spcPts val="1200"/>
                        </a:spcBef>
                        <a:spcAft>
                          <a:spcPts val="0"/>
                        </a:spcAft>
                        <a:buNone/>
                      </a:pPr>
                      <a:r>
                        <a:rPr lang="en" sz="1600" dirty="0">
                          <a:solidFill>
                            <a:schemeClr val="tx1"/>
                          </a:solidFill>
                          <a:latin typeface="Share Tech" panose="020B0604020202020204" charset="0"/>
                          <a:ea typeface="Times New Roman"/>
                          <a:cs typeface="Times New Roman"/>
                          <a:sym typeface="Times New Roman"/>
                        </a:rPr>
                        <a:t>Power</a:t>
                      </a:r>
                      <a:endParaRPr sz="1600" dirty="0">
                        <a:solidFill>
                          <a:schemeClr val="tx1"/>
                        </a:solidFill>
                        <a:latin typeface="Share Tech" panose="020B0604020202020204" charset="0"/>
                        <a:ea typeface="Times New Roman"/>
                        <a:cs typeface="Times New Roman"/>
                        <a:sym typeface="Times New Roman"/>
                      </a:endParaRPr>
                    </a:p>
                  </a:txBody>
                  <a:tcPr marL="84667" marR="84667" marT="84667" marB="84667"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noFill/>
                  </a:tcPr>
                </a:tc>
                <a:tc>
                  <a:txBody>
                    <a:bodyPr/>
                    <a:lstStyle/>
                    <a:p>
                      <a:pPr marL="0" lvl="0" indent="0" algn="ctr" rtl="0">
                        <a:spcBef>
                          <a:spcPts val="1200"/>
                        </a:spcBef>
                        <a:spcAft>
                          <a:spcPts val="0"/>
                        </a:spcAft>
                        <a:buNone/>
                      </a:pPr>
                      <a:r>
                        <a:rPr lang="en" sz="1600">
                          <a:solidFill>
                            <a:schemeClr val="tx1"/>
                          </a:solidFill>
                          <a:latin typeface="Share Tech" panose="020B0604020202020204" charset="0"/>
                          <a:ea typeface="Times New Roman"/>
                          <a:cs typeface="Times New Roman"/>
                          <a:sym typeface="Times New Roman"/>
                        </a:rPr>
                        <a:t>&lt;10V</a:t>
                      </a:r>
                      <a:endParaRPr sz="1600">
                        <a:solidFill>
                          <a:schemeClr val="tx1"/>
                        </a:solidFill>
                        <a:latin typeface="Share Tech" panose="020B0604020202020204" charset="0"/>
                        <a:ea typeface="Times New Roman"/>
                        <a:cs typeface="Times New Roman"/>
                        <a:sym typeface="Times New Roman"/>
                      </a:endParaRPr>
                    </a:p>
                  </a:txBody>
                  <a:tcPr marL="84667" marR="84667" marT="84667" marB="84667"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noFill/>
                  </a:tcPr>
                </a:tc>
                <a:extLst>
                  <a:ext uri="{0D108BD9-81ED-4DB2-BD59-A6C34878D82A}">
                    <a16:rowId xmlns:a16="http://schemas.microsoft.com/office/drawing/2014/main" val="10002"/>
                  </a:ext>
                </a:extLst>
              </a:tr>
              <a:tr h="668300">
                <a:tc>
                  <a:txBody>
                    <a:bodyPr/>
                    <a:lstStyle/>
                    <a:p>
                      <a:pPr marL="0" lvl="0" indent="0" algn="l" rtl="0">
                        <a:spcBef>
                          <a:spcPts val="1200"/>
                        </a:spcBef>
                        <a:spcAft>
                          <a:spcPts val="0"/>
                        </a:spcAft>
                        <a:buNone/>
                      </a:pPr>
                      <a:r>
                        <a:rPr lang="en" sz="1600" dirty="0">
                          <a:solidFill>
                            <a:schemeClr val="tx1"/>
                          </a:solidFill>
                          <a:highlight>
                            <a:srgbClr val="FFFF00"/>
                          </a:highlight>
                          <a:latin typeface="Share Tech" panose="020B0604020202020204" charset="0"/>
                          <a:ea typeface="Times New Roman"/>
                          <a:cs typeface="Times New Roman"/>
                          <a:sym typeface="Times New Roman"/>
                        </a:rPr>
                        <a:t>Microcontroller</a:t>
                      </a:r>
                      <a:endParaRPr sz="1600" dirty="0">
                        <a:solidFill>
                          <a:schemeClr val="tx1"/>
                        </a:solidFill>
                        <a:highlight>
                          <a:srgbClr val="FFFF00"/>
                        </a:highlight>
                        <a:latin typeface="Share Tech" panose="020B0604020202020204" charset="0"/>
                        <a:ea typeface="Times New Roman"/>
                        <a:cs typeface="Times New Roman"/>
                        <a:sym typeface="Times New Roman"/>
                      </a:endParaRPr>
                    </a:p>
                  </a:txBody>
                  <a:tcPr marL="84667" marR="84667" marT="84667" marB="84667"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noFill/>
                  </a:tcPr>
                </a:tc>
                <a:tc>
                  <a:txBody>
                    <a:bodyPr/>
                    <a:lstStyle/>
                    <a:p>
                      <a:pPr marL="0" lvl="0" indent="0" algn="ctr" rtl="0">
                        <a:spcBef>
                          <a:spcPts val="1200"/>
                        </a:spcBef>
                        <a:spcAft>
                          <a:spcPts val="0"/>
                        </a:spcAft>
                        <a:buNone/>
                      </a:pPr>
                      <a:r>
                        <a:rPr lang="en" sz="1600" dirty="0">
                          <a:solidFill>
                            <a:schemeClr val="tx1"/>
                          </a:solidFill>
                          <a:highlight>
                            <a:srgbClr val="FFFF00"/>
                          </a:highlight>
                          <a:latin typeface="Share Tech" panose="020B0604020202020204" charset="0"/>
                          <a:ea typeface="Times New Roman"/>
                          <a:cs typeface="Times New Roman"/>
                          <a:sym typeface="Times New Roman"/>
                        </a:rPr>
                        <a:t>&lt;40s latency while being able to control the system</a:t>
                      </a:r>
                      <a:endParaRPr sz="1600" dirty="0">
                        <a:solidFill>
                          <a:schemeClr val="tx1"/>
                        </a:solidFill>
                        <a:highlight>
                          <a:srgbClr val="FFFF00"/>
                        </a:highlight>
                        <a:latin typeface="Share Tech" panose="020B0604020202020204" charset="0"/>
                        <a:ea typeface="Times New Roman"/>
                        <a:cs typeface="Times New Roman"/>
                        <a:sym typeface="Times New Roman"/>
                      </a:endParaRPr>
                    </a:p>
                  </a:txBody>
                  <a:tcPr marL="84667" marR="84667" marT="84667" marB="84667"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noFill/>
                  </a:tcPr>
                </a:tc>
                <a:extLst>
                  <a:ext uri="{0D108BD9-81ED-4DB2-BD59-A6C34878D82A}">
                    <a16:rowId xmlns:a16="http://schemas.microsoft.com/office/drawing/2014/main" val="10003"/>
                  </a:ext>
                </a:extLst>
              </a:tr>
              <a:tr h="657015">
                <a:tc>
                  <a:txBody>
                    <a:bodyPr/>
                    <a:lstStyle/>
                    <a:p>
                      <a:pPr marL="0" lvl="0" indent="0" algn="l" rtl="0">
                        <a:spcBef>
                          <a:spcPts val="1200"/>
                        </a:spcBef>
                        <a:spcAft>
                          <a:spcPts val="0"/>
                        </a:spcAft>
                        <a:buNone/>
                      </a:pPr>
                      <a:r>
                        <a:rPr lang="en" sz="1600">
                          <a:solidFill>
                            <a:schemeClr val="tx1"/>
                          </a:solidFill>
                          <a:latin typeface="Share Tech" panose="020B0604020202020204" charset="0"/>
                          <a:ea typeface="Times New Roman"/>
                          <a:cs typeface="Times New Roman"/>
                          <a:sym typeface="Times New Roman"/>
                        </a:rPr>
                        <a:t>Optics</a:t>
                      </a:r>
                      <a:endParaRPr sz="1600">
                        <a:solidFill>
                          <a:schemeClr val="tx1"/>
                        </a:solidFill>
                        <a:latin typeface="Share Tech" panose="020B0604020202020204" charset="0"/>
                        <a:ea typeface="Times New Roman"/>
                        <a:cs typeface="Times New Roman"/>
                        <a:sym typeface="Times New Roman"/>
                      </a:endParaRPr>
                    </a:p>
                  </a:txBody>
                  <a:tcPr marL="84667" marR="84667" marT="84667" marB="84667"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noFill/>
                  </a:tcPr>
                </a:tc>
                <a:tc>
                  <a:txBody>
                    <a:bodyPr/>
                    <a:lstStyle/>
                    <a:p>
                      <a:pPr marL="0" lvl="0" indent="0" algn="ctr" rtl="0">
                        <a:spcBef>
                          <a:spcPts val="1200"/>
                        </a:spcBef>
                        <a:spcAft>
                          <a:spcPts val="0"/>
                        </a:spcAft>
                        <a:buNone/>
                      </a:pPr>
                      <a:r>
                        <a:rPr lang="en" sz="1600">
                          <a:solidFill>
                            <a:schemeClr val="tx1"/>
                          </a:solidFill>
                          <a:latin typeface="Share Tech" panose="020B0604020202020204" charset="0"/>
                          <a:ea typeface="Times New Roman"/>
                          <a:cs typeface="Times New Roman"/>
                          <a:sym typeface="Times New Roman"/>
                        </a:rPr>
                        <a:t>Can visualize a subject between &lt;250 µm</a:t>
                      </a:r>
                      <a:endParaRPr sz="1600">
                        <a:solidFill>
                          <a:schemeClr val="tx1"/>
                        </a:solidFill>
                        <a:latin typeface="Share Tech" panose="020B0604020202020204" charset="0"/>
                        <a:ea typeface="Times New Roman"/>
                        <a:cs typeface="Times New Roman"/>
                        <a:sym typeface="Times New Roman"/>
                      </a:endParaRPr>
                    </a:p>
                  </a:txBody>
                  <a:tcPr marL="84667" marR="84667" marT="84667" marB="84667"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noFill/>
                  </a:tcPr>
                </a:tc>
                <a:extLst>
                  <a:ext uri="{0D108BD9-81ED-4DB2-BD59-A6C34878D82A}">
                    <a16:rowId xmlns:a16="http://schemas.microsoft.com/office/drawing/2014/main" val="10004"/>
                  </a:ext>
                </a:extLst>
              </a:tr>
              <a:tr h="479733">
                <a:tc>
                  <a:txBody>
                    <a:bodyPr/>
                    <a:lstStyle/>
                    <a:p>
                      <a:pPr marL="0" lvl="0" indent="0" algn="l" rtl="0">
                        <a:spcBef>
                          <a:spcPts val="1200"/>
                        </a:spcBef>
                        <a:spcAft>
                          <a:spcPts val="0"/>
                        </a:spcAft>
                        <a:buNone/>
                      </a:pPr>
                      <a:r>
                        <a:rPr lang="en" sz="1600">
                          <a:solidFill>
                            <a:schemeClr val="tx1"/>
                          </a:solidFill>
                          <a:latin typeface="Share Tech" panose="020B0604020202020204" charset="0"/>
                          <a:ea typeface="Times New Roman"/>
                          <a:cs typeface="Times New Roman"/>
                          <a:sym typeface="Times New Roman"/>
                        </a:rPr>
                        <a:t>App</a:t>
                      </a:r>
                      <a:endParaRPr sz="1600">
                        <a:solidFill>
                          <a:schemeClr val="tx1"/>
                        </a:solidFill>
                        <a:latin typeface="Share Tech" panose="020B0604020202020204" charset="0"/>
                        <a:ea typeface="Times New Roman"/>
                        <a:cs typeface="Times New Roman"/>
                        <a:sym typeface="Times New Roman"/>
                      </a:endParaRPr>
                    </a:p>
                  </a:txBody>
                  <a:tcPr marL="84667" marR="84667" marT="84667" marB="84667"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noFill/>
                  </a:tcPr>
                </a:tc>
                <a:tc>
                  <a:txBody>
                    <a:bodyPr/>
                    <a:lstStyle/>
                    <a:p>
                      <a:pPr marL="0" lvl="0" indent="0" algn="ctr" rtl="0">
                        <a:spcBef>
                          <a:spcPts val="1200"/>
                        </a:spcBef>
                        <a:spcAft>
                          <a:spcPts val="0"/>
                        </a:spcAft>
                        <a:buNone/>
                      </a:pPr>
                      <a:r>
                        <a:rPr lang="en" sz="1600">
                          <a:solidFill>
                            <a:schemeClr val="tx1"/>
                          </a:solidFill>
                          <a:latin typeface="Share Tech" panose="020B0604020202020204" charset="0"/>
                          <a:ea typeface="Times New Roman"/>
                          <a:cs typeface="Times New Roman"/>
                          <a:sym typeface="Times New Roman"/>
                        </a:rPr>
                        <a:t>&lt;60s latency</a:t>
                      </a:r>
                      <a:endParaRPr sz="1600">
                        <a:solidFill>
                          <a:schemeClr val="tx1"/>
                        </a:solidFill>
                        <a:latin typeface="Share Tech" panose="020B0604020202020204" charset="0"/>
                        <a:ea typeface="Times New Roman"/>
                        <a:cs typeface="Times New Roman"/>
                        <a:sym typeface="Times New Roman"/>
                      </a:endParaRPr>
                    </a:p>
                  </a:txBody>
                  <a:tcPr marL="84667" marR="84667" marT="84667" marB="84667"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noFill/>
                  </a:tcPr>
                </a:tc>
                <a:extLst>
                  <a:ext uri="{0D108BD9-81ED-4DB2-BD59-A6C34878D82A}">
                    <a16:rowId xmlns:a16="http://schemas.microsoft.com/office/drawing/2014/main" val="10005"/>
                  </a:ext>
                </a:extLst>
              </a:tr>
              <a:tr h="479733">
                <a:tc>
                  <a:txBody>
                    <a:bodyPr/>
                    <a:lstStyle/>
                    <a:p>
                      <a:pPr marL="0" lvl="0" indent="0" algn="l" rtl="0">
                        <a:spcBef>
                          <a:spcPts val="1200"/>
                        </a:spcBef>
                        <a:spcAft>
                          <a:spcPts val="0"/>
                        </a:spcAft>
                        <a:buNone/>
                      </a:pPr>
                      <a:r>
                        <a:rPr lang="en" sz="1600" dirty="0">
                          <a:solidFill>
                            <a:schemeClr val="tx1"/>
                          </a:solidFill>
                          <a:highlight>
                            <a:srgbClr val="FFFF00"/>
                          </a:highlight>
                          <a:latin typeface="Share Tech" panose="020B0604020202020204" charset="0"/>
                          <a:ea typeface="Times New Roman"/>
                          <a:cs typeface="Times New Roman"/>
                          <a:sym typeface="Times New Roman"/>
                        </a:rPr>
                        <a:t>CMOS Sensor</a:t>
                      </a:r>
                      <a:endParaRPr sz="1600" dirty="0">
                        <a:solidFill>
                          <a:schemeClr val="tx1"/>
                        </a:solidFill>
                        <a:highlight>
                          <a:srgbClr val="FFFF00"/>
                        </a:highlight>
                        <a:latin typeface="Share Tech" panose="020B0604020202020204" charset="0"/>
                        <a:ea typeface="Times New Roman"/>
                        <a:cs typeface="Times New Roman"/>
                        <a:sym typeface="Times New Roman"/>
                      </a:endParaRPr>
                    </a:p>
                  </a:txBody>
                  <a:tcPr marL="84667" marR="84667" marT="84667" marB="84667"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noFill/>
                  </a:tcPr>
                </a:tc>
                <a:tc>
                  <a:txBody>
                    <a:bodyPr/>
                    <a:lstStyle/>
                    <a:p>
                      <a:pPr marL="0" lvl="0" indent="0" algn="ctr" rtl="0">
                        <a:spcBef>
                          <a:spcPts val="1200"/>
                        </a:spcBef>
                        <a:spcAft>
                          <a:spcPts val="0"/>
                        </a:spcAft>
                        <a:buNone/>
                      </a:pPr>
                      <a:r>
                        <a:rPr lang="en" sz="1600" dirty="0">
                          <a:solidFill>
                            <a:schemeClr val="tx1"/>
                          </a:solidFill>
                          <a:highlight>
                            <a:srgbClr val="FFFF00"/>
                          </a:highlight>
                          <a:latin typeface="Share Tech" panose="020B0604020202020204" charset="0"/>
                          <a:ea typeface="Times New Roman"/>
                          <a:cs typeface="Times New Roman"/>
                          <a:sym typeface="Times New Roman"/>
                        </a:rPr>
                        <a:t>Pixel size of &gt;3 x 3 µm</a:t>
                      </a:r>
                      <a:endParaRPr sz="1600" dirty="0">
                        <a:solidFill>
                          <a:schemeClr val="tx1"/>
                        </a:solidFill>
                        <a:highlight>
                          <a:srgbClr val="FFFF00"/>
                        </a:highlight>
                        <a:latin typeface="Share Tech" panose="020B0604020202020204" charset="0"/>
                        <a:ea typeface="Times New Roman"/>
                        <a:cs typeface="Times New Roman"/>
                        <a:sym typeface="Times New Roman"/>
                      </a:endParaRPr>
                    </a:p>
                  </a:txBody>
                  <a:tcPr marL="84667" marR="84667" marT="84667" marB="84667"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noFill/>
                  </a:tcPr>
                </a:tc>
                <a:extLst>
                  <a:ext uri="{0D108BD9-81ED-4DB2-BD59-A6C34878D82A}">
                    <a16:rowId xmlns:a16="http://schemas.microsoft.com/office/drawing/2014/main" val="10006"/>
                  </a:ext>
                </a:extLst>
              </a:tr>
              <a:tr h="479733">
                <a:tc>
                  <a:txBody>
                    <a:bodyPr/>
                    <a:lstStyle/>
                    <a:p>
                      <a:pPr marL="0" lvl="0" indent="0" algn="l" rtl="0">
                        <a:spcBef>
                          <a:spcPts val="1200"/>
                        </a:spcBef>
                        <a:spcAft>
                          <a:spcPts val="0"/>
                        </a:spcAft>
                        <a:buNone/>
                      </a:pPr>
                      <a:r>
                        <a:rPr lang="en" sz="1600">
                          <a:solidFill>
                            <a:schemeClr val="tx1"/>
                          </a:solidFill>
                          <a:latin typeface="Share Tech" panose="020B0604020202020204" charset="0"/>
                          <a:ea typeface="Times New Roman"/>
                          <a:cs typeface="Times New Roman"/>
                          <a:sym typeface="Times New Roman"/>
                        </a:rPr>
                        <a:t>LEDs</a:t>
                      </a:r>
                      <a:endParaRPr sz="1600">
                        <a:solidFill>
                          <a:schemeClr val="tx1"/>
                        </a:solidFill>
                        <a:latin typeface="Share Tech" panose="020B0604020202020204" charset="0"/>
                        <a:ea typeface="Times New Roman"/>
                        <a:cs typeface="Times New Roman"/>
                        <a:sym typeface="Times New Roman"/>
                      </a:endParaRPr>
                    </a:p>
                  </a:txBody>
                  <a:tcPr marL="84667" marR="84667" marT="84667" marB="84667"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noFill/>
                  </a:tcPr>
                </a:tc>
                <a:tc>
                  <a:txBody>
                    <a:bodyPr/>
                    <a:lstStyle/>
                    <a:p>
                      <a:pPr marL="0" lvl="0" indent="0" algn="ctr" rtl="0">
                        <a:spcBef>
                          <a:spcPts val="1200"/>
                        </a:spcBef>
                        <a:spcAft>
                          <a:spcPts val="0"/>
                        </a:spcAft>
                        <a:buNone/>
                      </a:pPr>
                      <a:r>
                        <a:rPr lang="en" sz="1600" dirty="0">
                          <a:solidFill>
                            <a:schemeClr val="tx1"/>
                          </a:solidFill>
                          <a:latin typeface="Share Tech" panose="020B0604020202020204" charset="0"/>
                          <a:ea typeface="Times New Roman"/>
                          <a:cs typeface="Times New Roman"/>
                          <a:sym typeface="Times New Roman"/>
                        </a:rPr>
                        <a:t>An array of 24 at 220 lumens</a:t>
                      </a:r>
                      <a:endParaRPr sz="1600" dirty="0">
                        <a:solidFill>
                          <a:schemeClr val="tx1"/>
                        </a:solidFill>
                        <a:latin typeface="Share Tech" panose="020B0604020202020204" charset="0"/>
                        <a:ea typeface="Times New Roman"/>
                        <a:cs typeface="Times New Roman"/>
                        <a:sym typeface="Times New Roman"/>
                      </a:endParaRPr>
                    </a:p>
                  </a:txBody>
                  <a:tcPr marL="84667" marR="84667" marT="84667" marB="84667"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noFill/>
                  </a:tcPr>
                </a:tc>
                <a:extLst>
                  <a:ext uri="{0D108BD9-81ED-4DB2-BD59-A6C34878D82A}">
                    <a16:rowId xmlns:a16="http://schemas.microsoft.com/office/drawing/2014/main" val="10007"/>
                  </a:ext>
                </a:extLst>
              </a:tr>
            </a:tbl>
          </a:graphicData>
        </a:graphic>
      </p:graphicFrame>
      <p:pic>
        <p:nvPicPr>
          <p:cNvPr id="15" name="Audio 14">
            <a:hlinkClick r:id="" action="ppaction://media"/>
            <a:extLst>
              <a:ext uri="{FF2B5EF4-FFF2-40B4-BE49-F238E27FC236}">
                <a16:creationId xmlns:a16="http://schemas.microsoft.com/office/drawing/2014/main" id="{F3FE5DE2-21DF-33F3-54D2-4ABE4DA7524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775639" y="5461976"/>
            <a:ext cx="2057400" cy="2057400"/>
          </a:xfrm>
          <a:prstGeom prst="ellipse">
            <a:avLst/>
          </a:prstGeom>
        </p:spPr>
      </p:pic>
      <p:pic>
        <p:nvPicPr>
          <p:cNvPr id="18" name="Google Shape;222;p17">
            <a:extLst>
              <a:ext uri="{FF2B5EF4-FFF2-40B4-BE49-F238E27FC236}">
                <a16:creationId xmlns:a16="http://schemas.microsoft.com/office/drawing/2014/main" id="{A7F73CB4-A9FF-A205-26BB-564525740F7D}"/>
              </a:ext>
            </a:extLst>
          </p:cNvPr>
          <p:cNvPicPr preferRelativeResize="0"/>
          <p:nvPr/>
        </p:nvPicPr>
        <p:blipFill>
          <a:blip r:embed="rId6">
            <a:alphaModFix/>
          </a:blip>
          <a:stretch>
            <a:fillRect/>
          </a:stretch>
        </p:blipFill>
        <p:spPr>
          <a:xfrm>
            <a:off x="11188700" y="1"/>
            <a:ext cx="1003301" cy="1259867"/>
          </a:xfrm>
          <a:prstGeom prst="rect">
            <a:avLst/>
          </a:prstGeom>
          <a:noFill/>
          <a:ln>
            <a:noFill/>
          </a:ln>
        </p:spPr>
      </p:pic>
    </p:spTree>
  </p:cSld>
  <p:clrMapOvr>
    <a:masterClrMapping/>
  </p:clrMapOvr>
  <p:transition spd="slow" advTm="3263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4" name="Google Shape;2353;p43">
            <a:extLst>
              <a:ext uri="{FF2B5EF4-FFF2-40B4-BE49-F238E27FC236}">
                <a16:creationId xmlns:a16="http://schemas.microsoft.com/office/drawing/2014/main" id="{EE19CB23-9F10-04C6-7048-142178D3FEEB}"/>
              </a:ext>
            </a:extLst>
          </p:cNvPr>
          <p:cNvSpPr txBox="1">
            <a:spLocks noGrp="1"/>
          </p:cNvSpPr>
          <p:nvPr>
            <p:ph type="title"/>
          </p:nvPr>
        </p:nvSpPr>
        <p:spPr>
          <a:xfrm>
            <a:off x="960000" y="720000"/>
            <a:ext cx="10272000" cy="636800"/>
          </a:xfrm>
          <a:prstGeom prst="rect">
            <a:avLst/>
          </a:prstGeom>
        </p:spPr>
        <p:txBody>
          <a:bodyPr spcFirstLastPara="1" vert="horz" wrap="square" lIns="121900" tIns="121900" rIns="121900" bIns="121900" rtlCol="0" anchor="t" anchorCtr="0">
            <a:noAutofit/>
          </a:bodyPr>
          <a:lstStyle/>
          <a:p>
            <a:pPr algn="ctr">
              <a:spcBef>
                <a:spcPts val="0"/>
              </a:spcBef>
            </a:pPr>
            <a:r>
              <a:rPr lang="en" sz="4000" dirty="0">
                <a:solidFill>
                  <a:schemeClr val="accent3"/>
                </a:solidFill>
              </a:rPr>
              <a:t>Absorption</a:t>
            </a:r>
            <a:r>
              <a:rPr lang="en" dirty="0"/>
              <a:t> Spectrums of our Samples</a:t>
            </a:r>
            <a:endParaRPr dirty="0"/>
          </a:p>
        </p:txBody>
      </p:sp>
      <p:pic>
        <p:nvPicPr>
          <p:cNvPr id="5" name="Google Shape;2354;p43">
            <a:extLst>
              <a:ext uri="{FF2B5EF4-FFF2-40B4-BE49-F238E27FC236}">
                <a16:creationId xmlns:a16="http://schemas.microsoft.com/office/drawing/2014/main" id="{A3CD146D-0013-A439-E4FF-6D340542AFBA}"/>
              </a:ext>
            </a:extLst>
          </p:cNvPr>
          <p:cNvPicPr preferRelativeResize="0"/>
          <p:nvPr/>
        </p:nvPicPr>
        <p:blipFill>
          <a:blip r:embed="rId5">
            <a:alphaModFix/>
          </a:blip>
          <a:stretch>
            <a:fillRect/>
          </a:stretch>
        </p:blipFill>
        <p:spPr>
          <a:xfrm>
            <a:off x="700833" y="2347768"/>
            <a:ext cx="5160667" cy="3882233"/>
          </a:xfrm>
          <a:prstGeom prst="rect">
            <a:avLst/>
          </a:prstGeom>
          <a:noFill/>
          <a:ln>
            <a:noFill/>
          </a:ln>
        </p:spPr>
      </p:pic>
      <p:sp>
        <p:nvSpPr>
          <p:cNvPr id="6" name="Google Shape;2355;p43">
            <a:extLst>
              <a:ext uri="{FF2B5EF4-FFF2-40B4-BE49-F238E27FC236}">
                <a16:creationId xmlns:a16="http://schemas.microsoft.com/office/drawing/2014/main" id="{0AD5322B-924F-5C2C-E362-804CBE1363F9}"/>
              </a:ext>
            </a:extLst>
          </p:cNvPr>
          <p:cNvSpPr txBox="1"/>
          <p:nvPr/>
        </p:nvSpPr>
        <p:spPr>
          <a:xfrm>
            <a:off x="1571566" y="1830599"/>
            <a:ext cx="3419200" cy="492402"/>
          </a:xfrm>
          <a:prstGeom prst="rect">
            <a:avLst/>
          </a:prstGeom>
          <a:noFill/>
          <a:ln>
            <a:noFill/>
          </a:ln>
        </p:spPr>
        <p:txBody>
          <a:bodyPr spcFirstLastPara="1" wrap="square" lIns="121900" tIns="121900" rIns="121900" bIns="121900" anchor="t" anchorCtr="0">
            <a:spAutoFit/>
          </a:bodyPr>
          <a:lstStyle/>
          <a:p>
            <a:r>
              <a:rPr lang="en" sz="1600" dirty="0">
                <a:latin typeface="Share Tech" panose="020B0604020202020204" charset="0"/>
                <a:ea typeface="Hind"/>
                <a:cs typeface="Hind"/>
                <a:sym typeface="Hind"/>
              </a:rPr>
              <a:t>Absorption Spectrum of Water</a:t>
            </a:r>
            <a:endParaRPr sz="1600" dirty="0">
              <a:latin typeface="Share Tech" panose="020B0604020202020204" charset="0"/>
              <a:ea typeface="Hind"/>
              <a:cs typeface="Hind"/>
              <a:sym typeface="Hind"/>
            </a:endParaRPr>
          </a:p>
        </p:txBody>
      </p:sp>
      <p:pic>
        <p:nvPicPr>
          <p:cNvPr id="7" name="Google Shape;2356;p43">
            <a:extLst>
              <a:ext uri="{FF2B5EF4-FFF2-40B4-BE49-F238E27FC236}">
                <a16:creationId xmlns:a16="http://schemas.microsoft.com/office/drawing/2014/main" id="{8594E71D-B534-CD55-9342-54C0412623FF}"/>
              </a:ext>
            </a:extLst>
          </p:cNvPr>
          <p:cNvPicPr preferRelativeResize="0"/>
          <p:nvPr/>
        </p:nvPicPr>
        <p:blipFill>
          <a:blip r:embed="rId6">
            <a:alphaModFix/>
          </a:blip>
          <a:stretch>
            <a:fillRect/>
          </a:stretch>
        </p:blipFill>
        <p:spPr>
          <a:xfrm>
            <a:off x="6332768" y="2347768"/>
            <a:ext cx="5160665" cy="3882233"/>
          </a:xfrm>
          <a:prstGeom prst="rect">
            <a:avLst/>
          </a:prstGeom>
          <a:noFill/>
          <a:ln>
            <a:noFill/>
          </a:ln>
        </p:spPr>
      </p:pic>
      <p:sp>
        <p:nvSpPr>
          <p:cNvPr id="8" name="Google Shape;2357;p43">
            <a:extLst>
              <a:ext uri="{FF2B5EF4-FFF2-40B4-BE49-F238E27FC236}">
                <a16:creationId xmlns:a16="http://schemas.microsoft.com/office/drawing/2014/main" id="{EB70F03E-CD3D-1311-6756-FBD8F7865072}"/>
              </a:ext>
            </a:extLst>
          </p:cNvPr>
          <p:cNvSpPr txBox="1"/>
          <p:nvPr/>
        </p:nvSpPr>
        <p:spPr>
          <a:xfrm>
            <a:off x="7201234" y="1855366"/>
            <a:ext cx="3419200" cy="492402"/>
          </a:xfrm>
          <a:prstGeom prst="rect">
            <a:avLst/>
          </a:prstGeom>
          <a:noFill/>
          <a:ln>
            <a:noFill/>
          </a:ln>
        </p:spPr>
        <p:txBody>
          <a:bodyPr spcFirstLastPara="1" wrap="square" lIns="121900" tIns="121900" rIns="121900" bIns="121900" anchor="t" anchorCtr="0">
            <a:spAutoFit/>
          </a:bodyPr>
          <a:lstStyle/>
          <a:p>
            <a:r>
              <a:rPr lang="en" sz="1600" dirty="0">
                <a:latin typeface="Share Tech" panose="020B0604020202020204" charset="0"/>
                <a:ea typeface="Hind"/>
                <a:cs typeface="Hind"/>
                <a:sym typeface="Hind"/>
              </a:rPr>
              <a:t>Absorption Spectrum of Blood</a:t>
            </a:r>
            <a:endParaRPr sz="1600" dirty="0">
              <a:latin typeface="Share Tech" panose="020B0604020202020204" charset="0"/>
              <a:ea typeface="Hind"/>
              <a:cs typeface="Hind"/>
              <a:sym typeface="Hind"/>
            </a:endParaRPr>
          </a:p>
        </p:txBody>
      </p:sp>
      <p:pic>
        <p:nvPicPr>
          <p:cNvPr id="11" name="Audio Recording Apr 18, 2023 at 4:03:25 PM">
            <a:hlinkClick r:id="" action="ppaction://media"/>
            <a:extLst>
              <a:ext uri="{FF2B5EF4-FFF2-40B4-BE49-F238E27FC236}">
                <a16:creationId xmlns:a16="http://schemas.microsoft.com/office/drawing/2014/main" id="{16C21BA2-1783-EBC7-C77D-18BEFDE0DB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9200" y="6110333"/>
            <a:ext cx="812800" cy="812800"/>
          </a:xfrm>
          <a:prstGeom prst="rect">
            <a:avLst/>
          </a:prstGeom>
        </p:spPr>
      </p:pic>
    </p:spTree>
    <p:extLst>
      <p:ext uri="{BB962C8B-B14F-4D97-AF65-F5344CB8AC3E}">
        <p14:creationId xmlns:p14="http://schemas.microsoft.com/office/powerpoint/2010/main" val="2973406704"/>
      </p:ext>
    </p:extLst>
  </p:cSld>
  <p:clrMapOvr>
    <a:masterClrMapping/>
  </p:clrMapOvr>
  <p:transition spd="slow" advTm="1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05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99"/>
        <p:cNvGrpSpPr/>
        <p:nvPr/>
      </p:nvGrpSpPr>
      <p:grpSpPr>
        <a:xfrm>
          <a:off x="0" y="0"/>
          <a:ext cx="0" cy="0"/>
          <a:chOff x="0" y="0"/>
          <a:chExt cx="0" cy="0"/>
        </a:xfrm>
      </p:grpSpPr>
      <p:sp>
        <p:nvSpPr>
          <p:cNvPr id="2300" name="Google Shape;2300;p39"/>
          <p:cNvSpPr txBox="1">
            <a:spLocks noGrp="1"/>
          </p:cNvSpPr>
          <p:nvPr>
            <p:ph type="title"/>
          </p:nvPr>
        </p:nvSpPr>
        <p:spPr>
          <a:xfrm>
            <a:off x="5418349" y="3079400"/>
            <a:ext cx="5374000" cy="1206400"/>
          </a:xfrm>
          <a:prstGeom prst="rect">
            <a:avLst/>
          </a:prstGeom>
        </p:spPr>
        <p:txBody>
          <a:bodyPr spcFirstLastPara="1" vert="horz" wrap="square" lIns="121900" tIns="121900" rIns="121900" bIns="121900" rtlCol="0" anchor="ctr" anchorCtr="0">
            <a:noAutofit/>
          </a:bodyPr>
          <a:lstStyle/>
          <a:p>
            <a:pPr algn="ctr"/>
            <a:r>
              <a:rPr lang="en" sz="4000" dirty="0"/>
              <a:t>Chassis</a:t>
            </a:r>
            <a:endParaRPr sz="4000" dirty="0"/>
          </a:p>
        </p:txBody>
      </p:sp>
      <p:sp>
        <p:nvSpPr>
          <p:cNvPr id="2301" name="Google Shape;2301;p39"/>
          <p:cNvSpPr txBox="1">
            <a:spLocks noGrp="1"/>
          </p:cNvSpPr>
          <p:nvPr>
            <p:ph type="title" idx="2"/>
          </p:nvPr>
        </p:nvSpPr>
        <p:spPr>
          <a:xfrm>
            <a:off x="7397744" y="1992633"/>
            <a:ext cx="1415200" cy="959600"/>
          </a:xfrm>
          <a:prstGeom prst="rect">
            <a:avLst/>
          </a:prstGeom>
        </p:spPr>
        <p:txBody>
          <a:bodyPr spcFirstLastPara="1" vert="horz" wrap="square" lIns="121900" tIns="121900" rIns="121900" bIns="121900" rtlCol="0" anchor="ctr" anchorCtr="0">
            <a:noAutofit/>
          </a:bodyPr>
          <a:lstStyle/>
          <a:p>
            <a:pPr algn="ctr"/>
            <a:r>
              <a:rPr lang="en"/>
              <a:t>01</a:t>
            </a:r>
            <a:endParaRPr/>
          </a:p>
        </p:txBody>
      </p:sp>
      <p:sp>
        <p:nvSpPr>
          <p:cNvPr id="2302" name="Google Shape;2302;p39"/>
          <p:cNvSpPr txBox="1">
            <a:spLocks noGrp="1"/>
          </p:cNvSpPr>
          <p:nvPr>
            <p:ph type="subTitle" idx="1"/>
          </p:nvPr>
        </p:nvSpPr>
        <p:spPr>
          <a:xfrm>
            <a:off x="5418333" y="4412967"/>
            <a:ext cx="5374000" cy="541200"/>
          </a:xfrm>
          <a:prstGeom prst="rect">
            <a:avLst/>
          </a:prstGeom>
        </p:spPr>
        <p:txBody>
          <a:bodyPr spcFirstLastPara="1" vert="horz" wrap="square" lIns="121900" tIns="121900" rIns="121900" bIns="121900" rtlCol="0" anchor="t" anchorCtr="0">
            <a:noAutofit/>
          </a:bodyPr>
          <a:lstStyle/>
          <a:p>
            <a:pPr marL="0" indent="0"/>
            <a:r>
              <a:rPr lang="en" sz="2400" dirty="0"/>
              <a:t>Design</a:t>
            </a:r>
            <a:endParaRPr dirty="0">
              <a:solidFill>
                <a:schemeClr val="accent3"/>
              </a:solidFill>
            </a:endParaRPr>
          </a:p>
        </p:txBody>
      </p:sp>
      <p:pic>
        <p:nvPicPr>
          <p:cNvPr id="2303" name="Google Shape;2303;p39"/>
          <p:cNvPicPr preferRelativeResize="0">
            <a:picLocks noGrp="1"/>
          </p:cNvPicPr>
          <p:nvPr>
            <p:ph type="pic" idx="3"/>
          </p:nvPr>
        </p:nvPicPr>
        <p:blipFill rotWithShape="1">
          <a:blip r:embed="rId3">
            <a:alphaModFix/>
          </a:blip>
          <a:srcRect l="22886" r="22892"/>
          <a:stretch/>
        </p:blipFill>
        <p:spPr>
          <a:xfrm>
            <a:off x="1277852" y="1315801"/>
            <a:ext cx="3438801" cy="4226399"/>
          </a:xfrm>
          <a:prstGeom prst="rect">
            <a:avLst/>
          </a:prstGeom>
        </p:spPr>
      </p:pic>
      <p:grpSp>
        <p:nvGrpSpPr>
          <p:cNvPr id="2304" name="Google Shape;2304;p39"/>
          <p:cNvGrpSpPr/>
          <p:nvPr/>
        </p:nvGrpSpPr>
        <p:grpSpPr>
          <a:xfrm>
            <a:off x="7746634" y="1360867"/>
            <a:ext cx="717367" cy="210400"/>
            <a:chOff x="2575325" y="1348650"/>
            <a:chExt cx="538025" cy="157800"/>
          </a:xfrm>
        </p:grpSpPr>
        <p:sp>
          <p:nvSpPr>
            <p:cNvPr id="2305" name="Google Shape;2305;p39"/>
            <p:cNvSpPr/>
            <p:nvPr/>
          </p:nvSpPr>
          <p:spPr>
            <a:xfrm>
              <a:off x="2575325" y="1348650"/>
              <a:ext cx="157800" cy="157800"/>
            </a:xfrm>
            <a:prstGeom prst="ellipse">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2306" name="Google Shape;2306;p39"/>
            <p:cNvSpPr/>
            <p:nvPr/>
          </p:nvSpPr>
          <p:spPr>
            <a:xfrm>
              <a:off x="2765438" y="1348650"/>
              <a:ext cx="157800" cy="157800"/>
            </a:xfrm>
            <a:prstGeom prst="ellipse">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2307" name="Google Shape;2307;p39"/>
            <p:cNvSpPr/>
            <p:nvPr/>
          </p:nvSpPr>
          <p:spPr>
            <a:xfrm>
              <a:off x="2955550" y="1348650"/>
              <a:ext cx="157800" cy="157800"/>
            </a:xfrm>
            <a:prstGeom prst="ellipse">
              <a:avLst/>
            </a:prstGeom>
            <a:solidFill>
              <a:schemeClr val="accent3"/>
            </a:solidFill>
            <a:ln>
              <a:noFill/>
            </a:ln>
          </p:spPr>
          <p:txBody>
            <a:bodyPr spcFirstLastPara="1" wrap="square" lIns="121900" tIns="121900" rIns="121900" bIns="121900" anchor="ctr" anchorCtr="0">
              <a:noAutofit/>
            </a:bodyPr>
            <a:lstStyle/>
            <a:p>
              <a:endParaRPr sz="2400"/>
            </a:p>
          </p:txBody>
        </p:sp>
      </p:grpSp>
    </p:spTree>
  </p:cSld>
  <p:clrMapOvr>
    <a:masterClrMapping/>
  </p:clrMapOvr>
  <p:transition spd="slow" advTm="3000">
    <p:wipe/>
  </p:transition>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100</TotalTime>
  <Words>1748</Words>
  <Application>Microsoft Office PowerPoint</Application>
  <PresentationFormat>Widescreen</PresentationFormat>
  <Paragraphs>318</Paragraphs>
  <Slides>38</Slides>
  <Notes>38</Notes>
  <HiddenSlides>0</HiddenSlides>
  <MMClips>32</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38</vt:i4>
      </vt:variant>
    </vt:vector>
  </HeadingPairs>
  <TitlesOfParts>
    <vt:vector size="54" baseType="lpstr">
      <vt:lpstr>Anton</vt:lpstr>
      <vt:lpstr>Arial</vt:lpstr>
      <vt:lpstr>Calibri</vt:lpstr>
      <vt:lpstr>Calibri Light</vt:lpstr>
      <vt:lpstr>Hind</vt:lpstr>
      <vt:lpstr>Hind Light</vt:lpstr>
      <vt:lpstr>Itim</vt:lpstr>
      <vt:lpstr>Livvic</vt:lpstr>
      <vt:lpstr>Maven Pro</vt:lpstr>
      <vt:lpstr>Nunito Light</vt:lpstr>
      <vt:lpstr>Poppins</vt:lpstr>
      <vt:lpstr>Roboto</vt:lpstr>
      <vt:lpstr>Roboto Condensed Light</vt:lpstr>
      <vt:lpstr>Share Tech</vt:lpstr>
      <vt:lpstr>Times New Roman</vt:lpstr>
      <vt:lpstr>Office Theme</vt:lpstr>
      <vt:lpstr> Lensless Digital Holographic Microscope</vt:lpstr>
      <vt:lpstr>Meet Our Team - Group 7</vt:lpstr>
      <vt:lpstr>Project Description</vt:lpstr>
      <vt:lpstr>Key Goals</vt:lpstr>
      <vt:lpstr>Block Diagram</vt:lpstr>
      <vt:lpstr>Optical Specifications</vt:lpstr>
      <vt:lpstr>Engineering Requirements</vt:lpstr>
      <vt:lpstr>Absorption Spectrums of our Samples</vt:lpstr>
      <vt:lpstr>01</vt:lpstr>
      <vt:lpstr>PowerPoint Presentation</vt:lpstr>
      <vt:lpstr>Chassis Design Array Planes</vt:lpstr>
      <vt:lpstr>Chassis Design  Other Parts</vt:lpstr>
      <vt:lpstr>02</vt:lpstr>
      <vt:lpstr>Chassis Construction</vt:lpstr>
      <vt:lpstr>03</vt:lpstr>
      <vt:lpstr>Electrical Goals and Objectives</vt:lpstr>
      <vt:lpstr>Microcontroller</vt:lpstr>
      <vt:lpstr>CMOS Sensor</vt:lpstr>
      <vt:lpstr>Circuit Design</vt:lpstr>
      <vt:lpstr>PCB</vt:lpstr>
      <vt:lpstr>Power Supply</vt:lpstr>
      <vt:lpstr>LED Connection</vt:lpstr>
      <vt:lpstr>Software</vt:lpstr>
      <vt:lpstr>PowerPoint Presentation</vt:lpstr>
      <vt:lpstr>Software Goals </vt:lpstr>
      <vt:lpstr>Software Design Approach</vt:lpstr>
      <vt:lpstr>05</vt:lpstr>
      <vt:lpstr>Image Capturing Process</vt:lpstr>
      <vt:lpstr>Image capture data processing</vt:lpstr>
      <vt:lpstr>Photonic Methods and Principles</vt:lpstr>
      <vt:lpstr>Photonics Methods and Principles cont.</vt:lpstr>
      <vt:lpstr>Hologram Reconstruction Process</vt:lpstr>
      <vt:lpstr>Multi-image Pixel Super Resolution process</vt:lpstr>
      <vt:lpstr>Constraints</vt:lpstr>
      <vt:lpstr>Standards</vt:lpstr>
      <vt:lpstr>Project Budget</vt:lpstr>
      <vt:lpstr>Future Work</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Lensless Digital Holographic Microscope</dc:title>
  <dc:creator>Parker Crooks</dc:creator>
  <cp:lastModifiedBy>Parker Crooks</cp:lastModifiedBy>
  <cp:revision>22</cp:revision>
  <dcterms:created xsi:type="dcterms:W3CDTF">2023-04-18T18:51:20Z</dcterms:created>
  <dcterms:modified xsi:type="dcterms:W3CDTF">2023-04-18T20:31:23Z</dcterms:modified>
</cp:coreProperties>
</file>